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6" r:id="rId2"/>
  </p:sldMasterIdLst>
  <p:notesMasterIdLst>
    <p:notesMasterId r:id="rId47"/>
  </p:notesMasterIdLst>
  <p:handoutMasterIdLst>
    <p:handoutMasterId r:id="rId48"/>
  </p:handoutMasterIdLst>
  <p:sldIdLst>
    <p:sldId id="382" r:id="rId3"/>
    <p:sldId id="399" r:id="rId4"/>
    <p:sldId id="389" r:id="rId5"/>
    <p:sldId id="390" r:id="rId6"/>
    <p:sldId id="391" r:id="rId7"/>
    <p:sldId id="392" r:id="rId8"/>
    <p:sldId id="393" r:id="rId9"/>
    <p:sldId id="394" r:id="rId10"/>
    <p:sldId id="395" r:id="rId11"/>
    <p:sldId id="396" r:id="rId12"/>
    <p:sldId id="397" r:id="rId13"/>
    <p:sldId id="398" r:id="rId14"/>
    <p:sldId id="342" r:id="rId15"/>
    <p:sldId id="343" r:id="rId16"/>
    <p:sldId id="344" r:id="rId17"/>
    <p:sldId id="345" r:id="rId18"/>
    <p:sldId id="401" r:id="rId19"/>
    <p:sldId id="346" r:id="rId20"/>
    <p:sldId id="347" r:id="rId21"/>
    <p:sldId id="383" r:id="rId22"/>
    <p:sldId id="384" r:id="rId23"/>
    <p:sldId id="348" r:id="rId24"/>
    <p:sldId id="349" r:id="rId25"/>
    <p:sldId id="350" r:id="rId26"/>
    <p:sldId id="351" r:id="rId27"/>
    <p:sldId id="352" r:id="rId28"/>
    <p:sldId id="353" r:id="rId29"/>
    <p:sldId id="354" r:id="rId30"/>
    <p:sldId id="355" r:id="rId31"/>
    <p:sldId id="356" r:id="rId32"/>
    <p:sldId id="357" r:id="rId33"/>
    <p:sldId id="358" r:id="rId34"/>
    <p:sldId id="359" r:id="rId35"/>
    <p:sldId id="360" r:id="rId36"/>
    <p:sldId id="362" r:id="rId37"/>
    <p:sldId id="364" r:id="rId38"/>
    <p:sldId id="366" r:id="rId39"/>
    <p:sldId id="367" r:id="rId40"/>
    <p:sldId id="368" r:id="rId41"/>
    <p:sldId id="385" r:id="rId42"/>
    <p:sldId id="386" r:id="rId43"/>
    <p:sldId id="400" r:id="rId44"/>
    <p:sldId id="328" r:id="rId45"/>
    <p:sldId id="402" r:id="rId46"/>
  </p:sldIdLst>
  <p:sldSz cx="9144000" cy="6858000" type="screen4x3"/>
  <p:notesSz cx="6864350" cy="99949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76">
          <p15:clr>
            <a:srgbClr val="A4A3A4"/>
          </p15:clr>
        </p15:guide>
        <p15:guide id="4" orient="horz" pos="672">
          <p15:clr>
            <a:srgbClr val="A4A3A4"/>
          </p15:clr>
        </p15:guide>
        <p15:guide id="5" orient="horz" pos="3766">
          <p15:clr>
            <a:srgbClr val="A4A3A4"/>
          </p15:clr>
        </p15:guide>
        <p15:guide id="6" pos="96">
          <p15:clr>
            <a:srgbClr val="A4A3A4"/>
          </p15:clr>
        </p15:guide>
        <p15:guide id="7" pos="566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48">
          <p15:clr>
            <a:srgbClr val="A4A3A4"/>
          </p15:clr>
        </p15:guide>
        <p15:guide id="4" pos="216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BDDB"/>
    <a:srgbClr val="0864BF"/>
    <a:srgbClr val="69AAF1"/>
    <a:srgbClr val="0D4E95"/>
    <a:srgbClr val="000000"/>
    <a:srgbClr val="496073"/>
    <a:srgbClr val="3C5C80"/>
    <a:srgbClr val="1E3F5E"/>
    <a:srgbClr val="234B8D"/>
    <a:srgbClr val="0731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3971" autoAdjust="0"/>
    <p:restoredTop sz="91705" autoAdjust="0"/>
  </p:normalViewPr>
  <p:slideViewPr>
    <p:cSldViewPr>
      <p:cViewPr varScale="1">
        <p:scale>
          <a:sx n="68" d="100"/>
          <a:sy n="68" d="100"/>
        </p:scale>
        <p:origin x="536" y="68"/>
      </p:cViewPr>
      <p:guideLst>
        <p:guide orient="horz" pos="2160"/>
        <p:guide pos="2880"/>
        <p:guide orient="horz" pos="76"/>
        <p:guide orient="horz" pos="672"/>
        <p:guide orient="horz" pos="3766"/>
        <p:guide pos="96"/>
        <p:guide pos="5661"/>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2444"/>
    </p:cViewPr>
  </p:sorterViewPr>
  <p:notesViewPr>
    <p:cSldViewPr>
      <p:cViewPr varScale="1">
        <p:scale>
          <a:sx n="53" d="100"/>
          <a:sy n="53" d="100"/>
        </p:scale>
        <p:origin x="-996" y="-102"/>
      </p:cViewPr>
      <p:guideLst>
        <p:guide orient="horz" pos="2880"/>
        <p:guide pos="2160"/>
        <p:guide orient="horz" pos="3148"/>
        <p:guide pos="216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4552" cy="49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32" tIns="48166" rIns="96332" bIns="48166" numCol="1" anchor="t" anchorCtr="0" compatLnSpc="1">
            <a:prstTxWarp prst="textNoShape">
              <a:avLst/>
            </a:prstTxWarp>
          </a:bodyPr>
          <a:lstStyle>
            <a:lvl1pPr>
              <a:defRPr sz="1300"/>
            </a:lvl1pPr>
          </a:lstStyle>
          <a:p>
            <a:endParaRPr lang="en-US" dirty="0"/>
          </a:p>
        </p:txBody>
      </p:sp>
      <p:sp>
        <p:nvSpPr>
          <p:cNvPr id="3075" name="Rectangle 3"/>
          <p:cNvSpPr>
            <a:spLocks noGrp="1" noChangeArrowheads="1"/>
          </p:cNvSpPr>
          <p:nvPr>
            <p:ph type="dt" sz="quarter" idx="1"/>
          </p:nvPr>
        </p:nvSpPr>
        <p:spPr bwMode="auto">
          <a:xfrm>
            <a:off x="3888210" y="0"/>
            <a:ext cx="2974552" cy="49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32" tIns="48166" rIns="96332" bIns="48166" numCol="1" anchor="t" anchorCtr="0" compatLnSpc="1">
            <a:prstTxWarp prst="textNoShape">
              <a:avLst/>
            </a:prstTxWarp>
          </a:bodyPr>
          <a:lstStyle>
            <a:lvl1pPr algn="r">
              <a:defRPr sz="1300"/>
            </a:lvl1pPr>
          </a:lstStyle>
          <a:p>
            <a:endParaRPr lang="en-US" dirty="0"/>
          </a:p>
        </p:txBody>
      </p:sp>
      <p:sp>
        <p:nvSpPr>
          <p:cNvPr id="3076" name="Rectangle 4"/>
          <p:cNvSpPr>
            <a:spLocks noGrp="1" noChangeArrowheads="1"/>
          </p:cNvSpPr>
          <p:nvPr>
            <p:ph type="ftr" sz="quarter" idx="2"/>
          </p:nvPr>
        </p:nvSpPr>
        <p:spPr bwMode="auto">
          <a:xfrm>
            <a:off x="0" y="9493420"/>
            <a:ext cx="2974552" cy="49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32" tIns="48166" rIns="96332" bIns="48166" numCol="1" anchor="b" anchorCtr="0" compatLnSpc="1">
            <a:prstTxWarp prst="textNoShape">
              <a:avLst/>
            </a:prstTxWarp>
          </a:bodyPr>
          <a:lstStyle>
            <a:lvl1pPr>
              <a:defRPr sz="1300"/>
            </a:lvl1pPr>
          </a:lstStyle>
          <a:p>
            <a:endParaRPr lang="en-US" dirty="0"/>
          </a:p>
        </p:txBody>
      </p:sp>
      <p:sp>
        <p:nvSpPr>
          <p:cNvPr id="3077" name="Rectangle 5"/>
          <p:cNvSpPr>
            <a:spLocks noGrp="1" noChangeArrowheads="1"/>
          </p:cNvSpPr>
          <p:nvPr>
            <p:ph type="sldNum" sz="quarter" idx="3"/>
          </p:nvPr>
        </p:nvSpPr>
        <p:spPr bwMode="auto">
          <a:xfrm>
            <a:off x="3888210" y="9493420"/>
            <a:ext cx="2974552" cy="49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32" tIns="48166" rIns="96332" bIns="48166" numCol="1" anchor="b" anchorCtr="0" compatLnSpc="1">
            <a:prstTxWarp prst="textNoShape">
              <a:avLst/>
            </a:prstTxWarp>
          </a:bodyPr>
          <a:lstStyle>
            <a:lvl1pPr algn="r">
              <a:defRPr sz="1300"/>
            </a:lvl1pPr>
          </a:lstStyle>
          <a:p>
            <a:fld id="{19152412-8266-42A5-B151-91BBE4651EA1}" type="slidenum">
              <a:rPr lang="en-US"/>
              <a:pPr/>
              <a:t>‹#›</a:t>
            </a:fld>
            <a:endParaRPr lang="en-US" dirty="0"/>
          </a:p>
        </p:txBody>
      </p:sp>
    </p:spTree>
    <p:extLst>
      <p:ext uri="{BB962C8B-B14F-4D97-AF65-F5344CB8AC3E}">
        <p14:creationId xmlns:p14="http://schemas.microsoft.com/office/powerpoint/2010/main" val="16539302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4552" cy="49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32" tIns="48166" rIns="96332" bIns="48166" numCol="1" anchor="t" anchorCtr="0" compatLnSpc="1">
            <a:prstTxWarp prst="textNoShape">
              <a:avLst/>
            </a:prstTxWarp>
          </a:bodyPr>
          <a:lstStyle>
            <a:lvl1pPr>
              <a:defRPr sz="1300"/>
            </a:lvl1pPr>
          </a:lstStyle>
          <a:p>
            <a:endParaRPr lang="en-US" dirty="0"/>
          </a:p>
        </p:txBody>
      </p:sp>
      <p:sp>
        <p:nvSpPr>
          <p:cNvPr id="6147" name="Rectangle 3"/>
          <p:cNvSpPr>
            <a:spLocks noGrp="1" noChangeArrowheads="1"/>
          </p:cNvSpPr>
          <p:nvPr>
            <p:ph type="dt" idx="1"/>
          </p:nvPr>
        </p:nvSpPr>
        <p:spPr bwMode="auto">
          <a:xfrm>
            <a:off x="3888210" y="0"/>
            <a:ext cx="2974552" cy="49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32" tIns="48166" rIns="96332" bIns="48166" numCol="1" anchor="t" anchorCtr="0" compatLnSpc="1">
            <a:prstTxWarp prst="textNoShape">
              <a:avLst/>
            </a:prstTxWarp>
          </a:bodyPr>
          <a:lstStyle>
            <a:lvl1pPr algn="r">
              <a:defRPr sz="1300"/>
            </a:lvl1pPr>
          </a:lstStyle>
          <a:p>
            <a:endParaRPr lang="en-US" dirty="0"/>
          </a:p>
        </p:txBody>
      </p:sp>
      <p:sp>
        <p:nvSpPr>
          <p:cNvPr id="6148" name="Rectangle 4"/>
          <p:cNvSpPr>
            <a:spLocks noGrp="1" noRot="1" noChangeAspect="1" noChangeArrowheads="1" noTextEdit="1"/>
          </p:cNvSpPr>
          <p:nvPr>
            <p:ph type="sldImg" idx="2"/>
          </p:nvPr>
        </p:nvSpPr>
        <p:spPr bwMode="auto">
          <a:xfrm>
            <a:off x="933450" y="749300"/>
            <a:ext cx="4997450" cy="37480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686435" y="4747578"/>
            <a:ext cx="5491480" cy="4497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32" tIns="48166" rIns="96332" bIns="4816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0" name="Rectangle 6"/>
          <p:cNvSpPr>
            <a:spLocks noGrp="1" noChangeArrowheads="1"/>
          </p:cNvSpPr>
          <p:nvPr>
            <p:ph type="ftr" sz="quarter" idx="4"/>
          </p:nvPr>
        </p:nvSpPr>
        <p:spPr bwMode="auto">
          <a:xfrm>
            <a:off x="0" y="9493420"/>
            <a:ext cx="2974552" cy="49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32" tIns="48166" rIns="96332" bIns="48166" numCol="1" anchor="b" anchorCtr="0" compatLnSpc="1">
            <a:prstTxWarp prst="textNoShape">
              <a:avLst/>
            </a:prstTxWarp>
          </a:bodyPr>
          <a:lstStyle>
            <a:lvl1pPr>
              <a:defRPr sz="1300"/>
            </a:lvl1pPr>
          </a:lstStyle>
          <a:p>
            <a:endParaRPr lang="en-US" dirty="0"/>
          </a:p>
        </p:txBody>
      </p:sp>
      <p:sp>
        <p:nvSpPr>
          <p:cNvPr id="6151" name="Rectangle 7"/>
          <p:cNvSpPr>
            <a:spLocks noGrp="1" noChangeArrowheads="1"/>
          </p:cNvSpPr>
          <p:nvPr>
            <p:ph type="sldNum" sz="quarter" idx="5"/>
          </p:nvPr>
        </p:nvSpPr>
        <p:spPr bwMode="auto">
          <a:xfrm>
            <a:off x="3888210" y="9493420"/>
            <a:ext cx="2974552" cy="49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32" tIns="48166" rIns="96332" bIns="48166" numCol="1" anchor="b" anchorCtr="0" compatLnSpc="1">
            <a:prstTxWarp prst="textNoShape">
              <a:avLst/>
            </a:prstTxWarp>
          </a:bodyPr>
          <a:lstStyle>
            <a:lvl1pPr algn="r">
              <a:defRPr sz="1300"/>
            </a:lvl1pPr>
          </a:lstStyle>
          <a:p>
            <a:fld id="{4EEF33C5-1143-48C2-AEDF-A50C0A43ED6A}" type="slidenum">
              <a:rPr lang="en-US"/>
              <a:pPr/>
              <a:t>‹#›</a:t>
            </a:fld>
            <a:endParaRPr lang="en-US" dirty="0"/>
          </a:p>
        </p:txBody>
      </p:sp>
    </p:spTree>
    <p:extLst>
      <p:ext uri="{BB962C8B-B14F-4D97-AF65-F5344CB8AC3E}">
        <p14:creationId xmlns:p14="http://schemas.microsoft.com/office/powerpoint/2010/main" val="15449541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p:spPr>
        <p:txBody>
          <a:bodyPr/>
          <a:lstStyle/>
          <a:p>
            <a:pPr eaLnBrk="1" hangingPunct="1"/>
            <a:fld id="{4C25EACD-3CDC-403C-93E8-D978EBC515A7}" type="slidenum">
              <a:rPr lang="en-US" smtClean="0"/>
              <a:pPr eaLnBrk="1" hangingPunct="1"/>
              <a:t>1</a:t>
            </a:fld>
            <a:endParaRPr lang="en-US" dirty="0"/>
          </a:p>
        </p:txBody>
      </p:sp>
    </p:spTree>
    <p:extLst>
      <p:ext uri="{BB962C8B-B14F-4D97-AF65-F5344CB8AC3E}">
        <p14:creationId xmlns:p14="http://schemas.microsoft.com/office/powerpoint/2010/main" val="1741914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1pPr>
            <a:lvl2pPr marL="782594" indent="-300998">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2pPr>
            <a:lvl3pPr marL="1203989"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3pPr>
            <a:lvl4pPr marL="1685585"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4pPr>
            <a:lvl5pPr marL="2167181"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5pPr>
            <a:lvl6pPr marL="2648777"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6pPr>
            <a:lvl7pPr marL="3130373"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7pPr>
            <a:lvl8pPr marL="3611969"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8pPr>
            <a:lvl9pPr marL="4093565"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9pPr>
          </a:lstStyle>
          <a:p>
            <a:fld id="{0A1FD107-C68C-43F9-BEB3-56B63D92E588}" type="slidenum">
              <a:rPr lang="en-US" smtClean="0">
                <a:solidFill>
                  <a:srgbClr val="000000"/>
                </a:solidFill>
                <a:latin typeface="Times New Roman" pitchFamily="18" charset="0"/>
                <a:ea typeface="Arial Unicode MS" pitchFamily="34" charset="-128"/>
                <a:cs typeface="Arial Unicode MS" pitchFamily="34" charset="-128"/>
              </a:rPr>
              <a:pPr/>
              <a:t>13</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71683" name="Text Box 1"/>
          <p:cNvSpPr txBox="1">
            <a:spLocks noChangeArrowheads="1"/>
          </p:cNvSpPr>
          <p:nvPr/>
        </p:nvSpPr>
        <p:spPr bwMode="auto">
          <a:xfrm>
            <a:off x="1210795" y="758295"/>
            <a:ext cx="4442760" cy="3748088"/>
          </a:xfrm>
          <a:prstGeom prst="rect">
            <a:avLst/>
          </a:prstGeom>
          <a:solidFill>
            <a:srgbClr val="FFFFFF"/>
          </a:solidFill>
          <a:ln w="9525">
            <a:solidFill>
              <a:srgbClr val="000000"/>
            </a:solidFill>
            <a:miter lim="800000"/>
            <a:headEnd/>
            <a:tailEnd/>
          </a:ln>
        </p:spPr>
        <p:txBody>
          <a:bodyPr wrap="none" lIns="86437" tIns="43218" rIns="86437" bIns="43218"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71684" name="Rectangle 2"/>
          <p:cNvSpPr>
            <a:spLocks noGrp="1" noChangeArrowheads="1"/>
          </p:cNvSpPr>
          <p:nvPr>
            <p:ph type="body"/>
          </p:nvPr>
        </p:nvSpPr>
        <p:spPr>
          <a:xfrm>
            <a:off x="686435" y="4745843"/>
            <a:ext cx="5491480" cy="44977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681469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1pPr>
            <a:lvl2pPr marL="782594" indent="-300998">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2pPr>
            <a:lvl3pPr marL="1203989"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3pPr>
            <a:lvl4pPr marL="1685585"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4pPr>
            <a:lvl5pPr marL="2167181"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5pPr>
            <a:lvl6pPr marL="2648777"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6pPr>
            <a:lvl7pPr marL="3130373"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7pPr>
            <a:lvl8pPr marL="3611969"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8pPr>
            <a:lvl9pPr marL="4093565"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9pPr>
          </a:lstStyle>
          <a:p>
            <a:fld id="{0A1FD107-C68C-43F9-BEB3-56B63D92E588}" type="slidenum">
              <a:rPr lang="en-US" smtClean="0">
                <a:solidFill>
                  <a:srgbClr val="000000"/>
                </a:solidFill>
                <a:latin typeface="Times New Roman" pitchFamily="18" charset="0"/>
                <a:ea typeface="Arial Unicode MS" pitchFamily="34" charset="-128"/>
                <a:cs typeface="Arial Unicode MS" pitchFamily="34" charset="-128"/>
              </a:rPr>
              <a:pPr/>
              <a:t>14</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71683" name="Text Box 1"/>
          <p:cNvSpPr txBox="1">
            <a:spLocks noChangeArrowheads="1"/>
          </p:cNvSpPr>
          <p:nvPr/>
        </p:nvSpPr>
        <p:spPr bwMode="auto">
          <a:xfrm>
            <a:off x="1210795" y="758295"/>
            <a:ext cx="4442760" cy="3748088"/>
          </a:xfrm>
          <a:prstGeom prst="rect">
            <a:avLst/>
          </a:prstGeom>
          <a:solidFill>
            <a:srgbClr val="FFFFFF"/>
          </a:solidFill>
          <a:ln w="9525">
            <a:solidFill>
              <a:srgbClr val="000000"/>
            </a:solidFill>
            <a:miter lim="800000"/>
            <a:headEnd/>
            <a:tailEnd/>
          </a:ln>
        </p:spPr>
        <p:txBody>
          <a:bodyPr wrap="none" lIns="86437" tIns="43218" rIns="86437" bIns="43218"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71684" name="Rectangle 2"/>
          <p:cNvSpPr>
            <a:spLocks noGrp="1" noChangeArrowheads="1"/>
          </p:cNvSpPr>
          <p:nvPr>
            <p:ph type="body"/>
          </p:nvPr>
        </p:nvSpPr>
        <p:spPr>
          <a:xfrm>
            <a:off x="686435" y="4745843"/>
            <a:ext cx="5491480" cy="44977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33097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1pPr>
            <a:lvl2pPr marL="782594" indent="-300998">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2pPr>
            <a:lvl3pPr marL="1203989"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3pPr>
            <a:lvl4pPr marL="1685585"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4pPr>
            <a:lvl5pPr marL="2167181"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5pPr>
            <a:lvl6pPr marL="2648777"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6pPr>
            <a:lvl7pPr marL="3130373"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7pPr>
            <a:lvl8pPr marL="3611969"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8pPr>
            <a:lvl9pPr marL="4093565"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9pPr>
          </a:lstStyle>
          <a:p>
            <a:fld id="{0A1FD107-C68C-43F9-BEB3-56B63D92E588}" type="slidenum">
              <a:rPr lang="en-US" smtClean="0">
                <a:solidFill>
                  <a:srgbClr val="000000"/>
                </a:solidFill>
                <a:latin typeface="Times New Roman" pitchFamily="18" charset="0"/>
                <a:ea typeface="Arial Unicode MS" pitchFamily="34" charset="-128"/>
                <a:cs typeface="Arial Unicode MS" pitchFamily="34" charset="-128"/>
              </a:rPr>
              <a:pPr/>
              <a:t>16</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71683" name="Text Box 1"/>
          <p:cNvSpPr txBox="1">
            <a:spLocks noChangeArrowheads="1"/>
          </p:cNvSpPr>
          <p:nvPr/>
        </p:nvSpPr>
        <p:spPr bwMode="auto">
          <a:xfrm>
            <a:off x="1210795" y="758295"/>
            <a:ext cx="4442760" cy="3748088"/>
          </a:xfrm>
          <a:prstGeom prst="rect">
            <a:avLst/>
          </a:prstGeom>
          <a:solidFill>
            <a:srgbClr val="FFFFFF"/>
          </a:solidFill>
          <a:ln w="9525">
            <a:solidFill>
              <a:srgbClr val="000000"/>
            </a:solidFill>
            <a:miter lim="800000"/>
            <a:headEnd/>
            <a:tailEnd/>
          </a:ln>
        </p:spPr>
        <p:txBody>
          <a:bodyPr wrap="none" lIns="86437" tIns="43218" rIns="86437" bIns="43218"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71684" name="Rectangle 2"/>
          <p:cNvSpPr>
            <a:spLocks noGrp="1" noChangeArrowheads="1"/>
          </p:cNvSpPr>
          <p:nvPr>
            <p:ph type="body"/>
          </p:nvPr>
        </p:nvSpPr>
        <p:spPr>
          <a:xfrm>
            <a:off x="686435" y="4745843"/>
            <a:ext cx="5491480" cy="44977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3195965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1pPr>
            <a:lvl2pPr marL="782594" indent="-300998">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2pPr>
            <a:lvl3pPr marL="1203989"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3pPr>
            <a:lvl4pPr marL="1685585"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4pPr>
            <a:lvl5pPr marL="2167181"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5pPr>
            <a:lvl6pPr marL="2648777"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6pPr>
            <a:lvl7pPr marL="3130373"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7pPr>
            <a:lvl8pPr marL="3611969"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8pPr>
            <a:lvl9pPr marL="4093565"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9pPr>
          </a:lstStyle>
          <a:p>
            <a:fld id="{0A1FD107-C68C-43F9-BEB3-56B63D92E588}" type="slidenum">
              <a:rPr lang="en-US" smtClean="0">
                <a:solidFill>
                  <a:srgbClr val="000000"/>
                </a:solidFill>
                <a:latin typeface="Times New Roman" pitchFamily="18" charset="0"/>
                <a:ea typeface="Arial Unicode MS" pitchFamily="34" charset="-128"/>
                <a:cs typeface="Arial Unicode MS" pitchFamily="34" charset="-128"/>
              </a:rPr>
              <a:pPr/>
              <a:t>17</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71683" name="Text Box 1"/>
          <p:cNvSpPr txBox="1">
            <a:spLocks noChangeArrowheads="1"/>
          </p:cNvSpPr>
          <p:nvPr/>
        </p:nvSpPr>
        <p:spPr bwMode="auto">
          <a:xfrm>
            <a:off x="1210795" y="758295"/>
            <a:ext cx="4442760" cy="3748088"/>
          </a:xfrm>
          <a:prstGeom prst="rect">
            <a:avLst/>
          </a:prstGeom>
          <a:solidFill>
            <a:srgbClr val="FFFFFF"/>
          </a:solidFill>
          <a:ln w="9525">
            <a:solidFill>
              <a:srgbClr val="000000"/>
            </a:solidFill>
            <a:miter lim="800000"/>
            <a:headEnd/>
            <a:tailEnd/>
          </a:ln>
        </p:spPr>
        <p:txBody>
          <a:bodyPr wrap="none" lIns="86437" tIns="43218" rIns="86437" bIns="43218"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71684" name="Rectangle 2"/>
          <p:cNvSpPr>
            <a:spLocks noGrp="1" noChangeArrowheads="1"/>
          </p:cNvSpPr>
          <p:nvPr>
            <p:ph type="body"/>
          </p:nvPr>
        </p:nvSpPr>
        <p:spPr>
          <a:xfrm>
            <a:off x="686435" y="4745843"/>
            <a:ext cx="5491480" cy="44977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1513028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1pPr>
            <a:lvl2pPr marL="782594" indent="-300998">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2pPr>
            <a:lvl3pPr marL="1203989"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3pPr>
            <a:lvl4pPr marL="1685585"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4pPr>
            <a:lvl5pPr marL="2167181"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5pPr>
            <a:lvl6pPr marL="2648777"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6pPr>
            <a:lvl7pPr marL="3130373"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7pPr>
            <a:lvl8pPr marL="3611969"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8pPr>
            <a:lvl9pPr marL="4093565"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9pPr>
          </a:lstStyle>
          <a:p>
            <a:fld id="{0A1FD107-C68C-43F9-BEB3-56B63D92E588}" type="slidenum">
              <a:rPr lang="en-US" smtClean="0">
                <a:solidFill>
                  <a:srgbClr val="000000"/>
                </a:solidFill>
                <a:latin typeface="Times New Roman" pitchFamily="18" charset="0"/>
                <a:ea typeface="Arial Unicode MS" pitchFamily="34" charset="-128"/>
                <a:cs typeface="Arial Unicode MS" pitchFamily="34" charset="-128"/>
              </a:rPr>
              <a:pPr/>
              <a:t>18</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71683" name="Text Box 1"/>
          <p:cNvSpPr txBox="1">
            <a:spLocks noChangeArrowheads="1"/>
          </p:cNvSpPr>
          <p:nvPr/>
        </p:nvSpPr>
        <p:spPr bwMode="auto">
          <a:xfrm>
            <a:off x="1210795" y="758295"/>
            <a:ext cx="4442760" cy="3748088"/>
          </a:xfrm>
          <a:prstGeom prst="rect">
            <a:avLst/>
          </a:prstGeom>
          <a:solidFill>
            <a:srgbClr val="FFFFFF"/>
          </a:solidFill>
          <a:ln w="9525">
            <a:solidFill>
              <a:srgbClr val="000000"/>
            </a:solidFill>
            <a:miter lim="800000"/>
            <a:headEnd/>
            <a:tailEnd/>
          </a:ln>
        </p:spPr>
        <p:txBody>
          <a:bodyPr wrap="none" lIns="86437" tIns="43218" rIns="86437" bIns="43218"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71684" name="Rectangle 2"/>
          <p:cNvSpPr>
            <a:spLocks noGrp="1" noChangeArrowheads="1"/>
          </p:cNvSpPr>
          <p:nvPr>
            <p:ph type="body"/>
          </p:nvPr>
        </p:nvSpPr>
        <p:spPr>
          <a:xfrm>
            <a:off x="686435" y="4745843"/>
            <a:ext cx="5491480" cy="44977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802958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1pPr>
            <a:lvl2pPr marL="782594" indent="-300998">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2pPr>
            <a:lvl3pPr marL="1203989"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3pPr>
            <a:lvl4pPr marL="1685585"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4pPr>
            <a:lvl5pPr marL="2167181"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5pPr>
            <a:lvl6pPr marL="2648777"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6pPr>
            <a:lvl7pPr marL="3130373"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7pPr>
            <a:lvl8pPr marL="3611969"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8pPr>
            <a:lvl9pPr marL="4093565"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9pPr>
          </a:lstStyle>
          <a:p>
            <a:fld id="{0A1FD107-C68C-43F9-BEB3-56B63D92E588}" type="slidenum">
              <a:rPr lang="en-US" smtClean="0">
                <a:solidFill>
                  <a:srgbClr val="000000"/>
                </a:solidFill>
                <a:latin typeface="Times New Roman" pitchFamily="18" charset="0"/>
                <a:ea typeface="Arial Unicode MS" pitchFamily="34" charset="-128"/>
                <a:cs typeface="Arial Unicode MS" pitchFamily="34" charset="-128"/>
              </a:rPr>
              <a:pPr/>
              <a:t>19</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71683" name="Text Box 1"/>
          <p:cNvSpPr txBox="1">
            <a:spLocks noChangeArrowheads="1"/>
          </p:cNvSpPr>
          <p:nvPr/>
        </p:nvSpPr>
        <p:spPr bwMode="auto">
          <a:xfrm>
            <a:off x="1210795" y="758295"/>
            <a:ext cx="4442760" cy="3748088"/>
          </a:xfrm>
          <a:prstGeom prst="rect">
            <a:avLst/>
          </a:prstGeom>
          <a:solidFill>
            <a:srgbClr val="FFFFFF"/>
          </a:solidFill>
          <a:ln w="9525">
            <a:solidFill>
              <a:srgbClr val="000000"/>
            </a:solidFill>
            <a:miter lim="800000"/>
            <a:headEnd/>
            <a:tailEnd/>
          </a:ln>
        </p:spPr>
        <p:txBody>
          <a:bodyPr wrap="none" lIns="86437" tIns="43218" rIns="86437" bIns="43218"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71684" name="Rectangle 2"/>
          <p:cNvSpPr>
            <a:spLocks noGrp="1" noChangeArrowheads="1"/>
          </p:cNvSpPr>
          <p:nvPr>
            <p:ph type="body"/>
          </p:nvPr>
        </p:nvSpPr>
        <p:spPr>
          <a:xfrm>
            <a:off x="686435" y="4745843"/>
            <a:ext cx="5491480" cy="44977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3509090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1pPr>
            <a:lvl2pPr marL="782594" indent="-300998">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2pPr>
            <a:lvl3pPr marL="1203989"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3pPr>
            <a:lvl4pPr marL="1685585"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4pPr>
            <a:lvl5pPr marL="2167181"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5pPr>
            <a:lvl6pPr marL="2648777"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6pPr>
            <a:lvl7pPr marL="3130373"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7pPr>
            <a:lvl8pPr marL="3611969"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8pPr>
            <a:lvl9pPr marL="4093565"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9pPr>
          </a:lstStyle>
          <a:p>
            <a:fld id="{0A1FD107-C68C-43F9-BEB3-56B63D92E588}" type="slidenum">
              <a:rPr lang="en-US" smtClean="0">
                <a:solidFill>
                  <a:srgbClr val="000000"/>
                </a:solidFill>
                <a:latin typeface="Times New Roman" pitchFamily="18" charset="0"/>
                <a:ea typeface="Arial Unicode MS" pitchFamily="34" charset="-128"/>
                <a:cs typeface="Arial Unicode MS" pitchFamily="34" charset="-128"/>
              </a:rPr>
              <a:pPr/>
              <a:t>20</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71683" name="Text Box 1"/>
          <p:cNvSpPr txBox="1">
            <a:spLocks noChangeArrowheads="1"/>
          </p:cNvSpPr>
          <p:nvPr/>
        </p:nvSpPr>
        <p:spPr bwMode="auto">
          <a:xfrm>
            <a:off x="1210795" y="758295"/>
            <a:ext cx="4442760" cy="3748088"/>
          </a:xfrm>
          <a:prstGeom prst="rect">
            <a:avLst/>
          </a:prstGeom>
          <a:solidFill>
            <a:srgbClr val="FFFFFF"/>
          </a:solidFill>
          <a:ln w="9525">
            <a:solidFill>
              <a:srgbClr val="000000"/>
            </a:solidFill>
            <a:miter lim="800000"/>
            <a:headEnd/>
            <a:tailEnd/>
          </a:ln>
        </p:spPr>
        <p:txBody>
          <a:bodyPr wrap="none" lIns="86437" tIns="43218" rIns="86437" bIns="43218"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71684" name="Rectangle 2"/>
          <p:cNvSpPr>
            <a:spLocks noGrp="1" noChangeArrowheads="1"/>
          </p:cNvSpPr>
          <p:nvPr>
            <p:ph type="body"/>
          </p:nvPr>
        </p:nvSpPr>
        <p:spPr>
          <a:xfrm>
            <a:off x="686435" y="4745843"/>
            <a:ext cx="5491480" cy="44977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2038201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1pPr>
            <a:lvl2pPr marL="782594" indent="-300998">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2pPr>
            <a:lvl3pPr marL="1203989"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3pPr>
            <a:lvl4pPr marL="1685585"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4pPr>
            <a:lvl5pPr marL="2167181"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5pPr>
            <a:lvl6pPr marL="2648777"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6pPr>
            <a:lvl7pPr marL="3130373"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7pPr>
            <a:lvl8pPr marL="3611969"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8pPr>
            <a:lvl9pPr marL="4093565"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9pPr>
          </a:lstStyle>
          <a:p>
            <a:fld id="{0A1FD107-C68C-43F9-BEB3-56B63D92E588}" type="slidenum">
              <a:rPr lang="en-US" smtClean="0">
                <a:solidFill>
                  <a:srgbClr val="000000"/>
                </a:solidFill>
                <a:latin typeface="Times New Roman" pitchFamily="18" charset="0"/>
                <a:ea typeface="Arial Unicode MS" pitchFamily="34" charset="-128"/>
                <a:cs typeface="Arial Unicode MS" pitchFamily="34" charset="-128"/>
              </a:rPr>
              <a:pPr/>
              <a:t>21</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71683" name="Text Box 1"/>
          <p:cNvSpPr txBox="1">
            <a:spLocks noChangeArrowheads="1"/>
          </p:cNvSpPr>
          <p:nvPr/>
        </p:nvSpPr>
        <p:spPr bwMode="auto">
          <a:xfrm>
            <a:off x="1210795" y="758295"/>
            <a:ext cx="4442760" cy="3748088"/>
          </a:xfrm>
          <a:prstGeom prst="rect">
            <a:avLst/>
          </a:prstGeom>
          <a:solidFill>
            <a:srgbClr val="FFFFFF"/>
          </a:solidFill>
          <a:ln w="9525">
            <a:solidFill>
              <a:srgbClr val="000000"/>
            </a:solidFill>
            <a:miter lim="800000"/>
            <a:headEnd/>
            <a:tailEnd/>
          </a:ln>
        </p:spPr>
        <p:txBody>
          <a:bodyPr wrap="none" lIns="86437" tIns="43218" rIns="86437" bIns="43218"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71684" name="Rectangle 2"/>
          <p:cNvSpPr>
            <a:spLocks noGrp="1" noChangeArrowheads="1"/>
          </p:cNvSpPr>
          <p:nvPr>
            <p:ph type="body"/>
          </p:nvPr>
        </p:nvSpPr>
        <p:spPr>
          <a:xfrm>
            <a:off x="686435" y="4745843"/>
            <a:ext cx="5491480" cy="44977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3858882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1pPr>
            <a:lvl2pPr marL="782594" indent="-300998">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2pPr>
            <a:lvl3pPr marL="1203989"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3pPr>
            <a:lvl4pPr marL="1685585"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4pPr>
            <a:lvl5pPr marL="2167181"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5pPr>
            <a:lvl6pPr marL="2648777"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6pPr>
            <a:lvl7pPr marL="3130373"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7pPr>
            <a:lvl8pPr marL="3611969"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8pPr>
            <a:lvl9pPr marL="4093565"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9pPr>
          </a:lstStyle>
          <a:p>
            <a:fld id="{0A1FD107-C68C-43F9-BEB3-56B63D92E588}" type="slidenum">
              <a:rPr lang="en-US" smtClean="0">
                <a:solidFill>
                  <a:srgbClr val="000000"/>
                </a:solidFill>
                <a:latin typeface="Times New Roman" pitchFamily="18" charset="0"/>
                <a:ea typeface="Arial Unicode MS" pitchFamily="34" charset="-128"/>
                <a:cs typeface="Arial Unicode MS" pitchFamily="34" charset="-128"/>
              </a:rPr>
              <a:pPr/>
              <a:t>22</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71683" name="Text Box 1"/>
          <p:cNvSpPr txBox="1">
            <a:spLocks noChangeArrowheads="1"/>
          </p:cNvSpPr>
          <p:nvPr/>
        </p:nvSpPr>
        <p:spPr bwMode="auto">
          <a:xfrm>
            <a:off x="1210795" y="758295"/>
            <a:ext cx="4442760" cy="3748088"/>
          </a:xfrm>
          <a:prstGeom prst="rect">
            <a:avLst/>
          </a:prstGeom>
          <a:solidFill>
            <a:srgbClr val="FFFFFF"/>
          </a:solidFill>
          <a:ln w="9525">
            <a:solidFill>
              <a:srgbClr val="000000"/>
            </a:solidFill>
            <a:miter lim="800000"/>
            <a:headEnd/>
            <a:tailEnd/>
          </a:ln>
        </p:spPr>
        <p:txBody>
          <a:bodyPr wrap="none" lIns="86437" tIns="43218" rIns="86437" bIns="43218"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71684" name="Rectangle 2"/>
          <p:cNvSpPr>
            <a:spLocks noGrp="1" noChangeArrowheads="1"/>
          </p:cNvSpPr>
          <p:nvPr>
            <p:ph type="body"/>
          </p:nvPr>
        </p:nvSpPr>
        <p:spPr>
          <a:xfrm>
            <a:off x="686435" y="4745843"/>
            <a:ext cx="5491480" cy="44977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3635190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1pPr>
            <a:lvl2pPr marL="782594" indent="-300998">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2pPr>
            <a:lvl3pPr marL="1203989"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3pPr>
            <a:lvl4pPr marL="1685585"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4pPr>
            <a:lvl5pPr marL="2167181"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5pPr>
            <a:lvl6pPr marL="2648777"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6pPr>
            <a:lvl7pPr marL="3130373"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7pPr>
            <a:lvl8pPr marL="3611969"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8pPr>
            <a:lvl9pPr marL="4093565"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9pPr>
          </a:lstStyle>
          <a:p>
            <a:fld id="{0A1FD107-C68C-43F9-BEB3-56B63D92E588}" type="slidenum">
              <a:rPr lang="en-US" smtClean="0">
                <a:solidFill>
                  <a:srgbClr val="000000"/>
                </a:solidFill>
                <a:latin typeface="Times New Roman" pitchFamily="18" charset="0"/>
                <a:ea typeface="Arial Unicode MS" pitchFamily="34" charset="-128"/>
                <a:cs typeface="Arial Unicode MS" pitchFamily="34" charset="-128"/>
              </a:rPr>
              <a:pPr/>
              <a:t>23</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71683" name="Text Box 1"/>
          <p:cNvSpPr txBox="1">
            <a:spLocks noChangeArrowheads="1"/>
          </p:cNvSpPr>
          <p:nvPr/>
        </p:nvSpPr>
        <p:spPr bwMode="auto">
          <a:xfrm>
            <a:off x="1210795" y="758295"/>
            <a:ext cx="4442760" cy="3748088"/>
          </a:xfrm>
          <a:prstGeom prst="rect">
            <a:avLst/>
          </a:prstGeom>
          <a:solidFill>
            <a:srgbClr val="FFFFFF"/>
          </a:solidFill>
          <a:ln w="9525">
            <a:solidFill>
              <a:srgbClr val="000000"/>
            </a:solidFill>
            <a:miter lim="800000"/>
            <a:headEnd/>
            <a:tailEnd/>
          </a:ln>
        </p:spPr>
        <p:txBody>
          <a:bodyPr wrap="none" lIns="86437" tIns="43218" rIns="86437" bIns="43218"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71684" name="Rectangle 2"/>
          <p:cNvSpPr>
            <a:spLocks noGrp="1" noChangeArrowheads="1"/>
          </p:cNvSpPr>
          <p:nvPr>
            <p:ph type="body"/>
          </p:nvPr>
        </p:nvSpPr>
        <p:spPr>
          <a:xfrm>
            <a:off x="686435" y="4745843"/>
            <a:ext cx="5491480" cy="44977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2423436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1pPr>
            <a:lvl2pPr marL="742950" indent="-28575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2pPr>
            <a:lvl3pPr marL="11430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3pPr>
            <a:lvl4pPr marL="16002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4pPr>
            <a:lvl5pPr marL="20574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5pPr>
            <a:lvl6pPr marL="25146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6pPr>
            <a:lvl7pPr marL="29718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7pPr>
            <a:lvl8pPr marL="34290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8pPr>
            <a:lvl9pPr marL="38862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9pPr>
          </a:lstStyle>
          <a:p>
            <a:fld id="{9FC11AC0-5A9E-4FE6-875E-F7D6B0217AD0}" type="slidenum">
              <a:rPr lang="en-US" smtClean="0">
                <a:solidFill>
                  <a:srgbClr val="000000"/>
                </a:solidFill>
                <a:latin typeface="Times New Roman" pitchFamily="18" charset="0"/>
                <a:ea typeface="Arial Unicode MS" pitchFamily="34" charset="-128"/>
                <a:cs typeface="Arial Unicode MS" pitchFamily="34" charset="-128"/>
              </a:rPr>
              <a:pPr/>
              <a:t>3</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70659" name="Text Box 1"/>
          <p:cNvSpPr txBox="1">
            <a:spLocks noChangeArrowheads="1"/>
          </p:cNvSpPr>
          <p:nvPr/>
        </p:nvSpPr>
        <p:spPr bwMode="auto">
          <a:xfrm>
            <a:off x="1209675" y="693738"/>
            <a:ext cx="4438650" cy="3429000"/>
          </a:xfrm>
          <a:prstGeom prst="rect">
            <a:avLst/>
          </a:prstGeom>
          <a:solidFill>
            <a:srgbClr val="FFFFFF"/>
          </a:solidFill>
          <a:ln w="9525">
            <a:solidFill>
              <a:srgbClr val="000000"/>
            </a:solidFill>
            <a:miter lim="800000"/>
            <a:headEnd/>
            <a:tailEnd/>
          </a:ln>
        </p:spPr>
        <p:txBody>
          <a:bodyPr wrap="none" lIns="82058" tIns="41029" rIns="82058" bIns="41029"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70660" name="Rectangle 2"/>
          <p:cNvSpPr>
            <a:spLocks noGrp="1" noChangeArrowheads="1"/>
          </p:cNvSpPr>
          <p:nvPr>
            <p:ph type="body"/>
          </p:nvPr>
        </p:nvSpPr>
        <p:spPr>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3349569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1pPr>
            <a:lvl2pPr marL="782594" indent="-300998">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2pPr>
            <a:lvl3pPr marL="1203989"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3pPr>
            <a:lvl4pPr marL="1685585"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4pPr>
            <a:lvl5pPr marL="2167181"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5pPr>
            <a:lvl6pPr marL="2648777"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6pPr>
            <a:lvl7pPr marL="3130373"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7pPr>
            <a:lvl8pPr marL="3611969"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8pPr>
            <a:lvl9pPr marL="4093565"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9pPr>
          </a:lstStyle>
          <a:p>
            <a:fld id="{0A1FD107-C68C-43F9-BEB3-56B63D92E588}" type="slidenum">
              <a:rPr lang="en-US" smtClean="0">
                <a:solidFill>
                  <a:srgbClr val="000000"/>
                </a:solidFill>
                <a:latin typeface="Times New Roman" pitchFamily="18" charset="0"/>
                <a:ea typeface="Arial Unicode MS" pitchFamily="34" charset="-128"/>
                <a:cs typeface="Arial Unicode MS" pitchFamily="34" charset="-128"/>
              </a:rPr>
              <a:pPr/>
              <a:t>24</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71683" name="Text Box 1"/>
          <p:cNvSpPr txBox="1">
            <a:spLocks noChangeArrowheads="1"/>
          </p:cNvSpPr>
          <p:nvPr/>
        </p:nvSpPr>
        <p:spPr bwMode="auto">
          <a:xfrm>
            <a:off x="1210795" y="758295"/>
            <a:ext cx="4442760" cy="3748088"/>
          </a:xfrm>
          <a:prstGeom prst="rect">
            <a:avLst/>
          </a:prstGeom>
          <a:solidFill>
            <a:srgbClr val="FFFFFF"/>
          </a:solidFill>
          <a:ln w="9525">
            <a:solidFill>
              <a:srgbClr val="000000"/>
            </a:solidFill>
            <a:miter lim="800000"/>
            <a:headEnd/>
            <a:tailEnd/>
          </a:ln>
        </p:spPr>
        <p:txBody>
          <a:bodyPr wrap="none" lIns="86437" tIns="43218" rIns="86437" bIns="43218"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71684" name="Rectangle 2"/>
          <p:cNvSpPr>
            <a:spLocks noGrp="1" noChangeArrowheads="1"/>
          </p:cNvSpPr>
          <p:nvPr>
            <p:ph type="body"/>
          </p:nvPr>
        </p:nvSpPr>
        <p:spPr>
          <a:xfrm>
            <a:off x="686435" y="4745843"/>
            <a:ext cx="5491480" cy="44977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2401107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1pPr>
            <a:lvl2pPr marL="782594" indent="-300998">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2pPr>
            <a:lvl3pPr marL="1203989"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3pPr>
            <a:lvl4pPr marL="1685585"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4pPr>
            <a:lvl5pPr marL="2167181"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5pPr>
            <a:lvl6pPr marL="2648777"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6pPr>
            <a:lvl7pPr marL="3130373"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7pPr>
            <a:lvl8pPr marL="3611969"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8pPr>
            <a:lvl9pPr marL="4093565"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9pPr>
          </a:lstStyle>
          <a:p>
            <a:fld id="{0A1FD107-C68C-43F9-BEB3-56B63D92E588}" type="slidenum">
              <a:rPr lang="en-US" smtClean="0">
                <a:solidFill>
                  <a:srgbClr val="000000"/>
                </a:solidFill>
                <a:latin typeface="Times New Roman" pitchFamily="18" charset="0"/>
                <a:ea typeface="Arial Unicode MS" pitchFamily="34" charset="-128"/>
                <a:cs typeface="Arial Unicode MS" pitchFamily="34" charset="-128"/>
              </a:rPr>
              <a:pPr/>
              <a:t>25</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71683" name="Text Box 1"/>
          <p:cNvSpPr txBox="1">
            <a:spLocks noChangeArrowheads="1"/>
          </p:cNvSpPr>
          <p:nvPr/>
        </p:nvSpPr>
        <p:spPr bwMode="auto">
          <a:xfrm>
            <a:off x="1210795" y="758295"/>
            <a:ext cx="4442760" cy="3748088"/>
          </a:xfrm>
          <a:prstGeom prst="rect">
            <a:avLst/>
          </a:prstGeom>
          <a:solidFill>
            <a:srgbClr val="FFFFFF"/>
          </a:solidFill>
          <a:ln w="9525">
            <a:solidFill>
              <a:srgbClr val="000000"/>
            </a:solidFill>
            <a:miter lim="800000"/>
            <a:headEnd/>
            <a:tailEnd/>
          </a:ln>
        </p:spPr>
        <p:txBody>
          <a:bodyPr wrap="none" lIns="86437" tIns="43218" rIns="86437" bIns="43218"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71684" name="Rectangle 2"/>
          <p:cNvSpPr>
            <a:spLocks noGrp="1" noChangeArrowheads="1"/>
          </p:cNvSpPr>
          <p:nvPr>
            <p:ph type="body"/>
          </p:nvPr>
        </p:nvSpPr>
        <p:spPr>
          <a:xfrm>
            <a:off x="686435" y="4745843"/>
            <a:ext cx="5491480" cy="44977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2189501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1pPr>
            <a:lvl2pPr marL="782594" indent="-300998">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2pPr>
            <a:lvl3pPr marL="1203989"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3pPr>
            <a:lvl4pPr marL="1685585"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4pPr>
            <a:lvl5pPr marL="2167181"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5pPr>
            <a:lvl6pPr marL="2648777"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6pPr>
            <a:lvl7pPr marL="3130373"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7pPr>
            <a:lvl8pPr marL="3611969"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8pPr>
            <a:lvl9pPr marL="4093565"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9pPr>
          </a:lstStyle>
          <a:p>
            <a:fld id="{0A1FD107-C68C-43F9-BEB3-56B63D92E588}" type="slidenum">
              <a:rPr lang="en-US" smtClean="0">
                <a:solidFill>
                  <a:srgbClr val="000000"/>
                </a:solidFill>
                <a:latin typeface="Times New Roman" pitchFamily="18" charset="0"/>
                <a:ea typeface="Arial Unicode MS" pitchFamily="34" charset="-128"/>
                <a:cs typeface="Arial Unicode MS" pitchFamily="34" charset="-128"/>
              </a:rPr>
              <a:pPr/>
              <a:t>26</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71683" name="Text Box 1"/>
          <p:cNvSpPr txBox="1">
            <a:spLocks noChangeArrowheads="1"/>
          </p:cNvSpPr>
          <p:nvPr/>
        </p:nvSpPr>
        <p:spPr bwMode="auto">
          <a:xfrm>
            <a:off x="1210795" y="758295"/>
            <a:ext cx="4442760" cy="3748088"/>
          </a:xfrm>
          <a:prstGeom prst="rect">
            <a:avLst/>
          </a:prstGeom>
          <a:solidFill>
            <a:srgbClr val="FFFFFF"/>
          </a:solidFill>
          <a:ln w="9525">
            <a:solidFill>
              <a:srgbClr val="000000"/>
            </a:solidFill>
            <a:miter lim="800000"/>
            <a:headEnd/>
            <a:tailEnd/>
          </a:ln>
        </p:spPr>
        <p:txBody>
          <a:bodyPr wrap="none" lIns="86437" tIns="43218" rIns="86437" bIns="43218"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71684" name="Rectangle 2"/>
          <p:cNvSpPr>
            <a:spLocks noGrp="1" noChangeArrowheads="1"/>
          </p:cNvSpPr>
          <p:nvPr>
            <p:ph type="body"/>
          </p:nvPr>
        </p:nvSpPr>
        <p:spPr>
          <a:xfrm>
            <a:off x="686435" y="4745843"/>
            <a:ext cx="5491480" cy="44977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1367617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1pPr>
            <a:lvl2pPr marL="782594" indent="-300998">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2pPr>
            <a:lvl3pPr marL="1203989"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3pPr>
            <a:lvl4pPr marL="1685585"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4pPr>
            <a:lvl5pPr marL="2167181"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5pPr>
            <a:lvl6pPr marL="2648777"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6pPr>
            <a:lvl7pPr marL="3130373"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7pPr>
            <a:lvl8pPr marL="3611969"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8pPr>
            <a:lvl9pPr marL="4093565"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9pPr>
          </a:lstStyle>
          <a:p>
            <a:fld id="{0A1FD107-C68C-43F9-BEB3-56B63D92E588}" type="slidenum">
              <a:rPr lang="en-US" smtClean="0">
                <a:solidFill>
                  <a:srgbClr val="000000"/>
                </a:solidFill>
                <a:latin typeface="Times New Roman" pitchFamily="18" charset="0"/>
                <a:ea typeface="Arial Unicode MS" pitchFamily="34" charset="-128"/>
                <a:cs typeface="Arial Unicode MS" pitchFamily="34" charset="-128"/>
              </a:rPr>
              <a:pPr/>
              <a:t>27</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71683" name="Text Box 1"/>
          <p:cNvSpPr txBox="1">
            <a:spLocks noChangeArrowheads="1"/>
          </p:cNvSpPr>
          <p:nvPr/>
        </p:nvSpPr>
        <p:spPr bwMode="auto">
          <a:xfrm>
            <a:off x="1210795" y="758295"/>
            <a:ext cx="4442760" cy="3748088"/>
          </a:xfrm>
          <a:prstGeom prst="rect">
            <a:avLst/>
          </a:prstGeom>
          <a:solidFill>
            <a:srgbClr val="FFFFFF"/>
          </a:solidFill>
          <a:ln w="9525">
            <a:solidFill>
              <a:srgbClr val="000000"/>
            </a:solidFill>
            <a:miter lim="800000"/>
            <a:headEnd/>
            <a:tailEnd/>
          </a:ln>
        </p:spPr>
        <p:txBody>
          <a:bodyPr wrap="none" lIns="86437" tIns="43218" rIns="86437" bIns="43218"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71684" name="Rectangle 2"/>
          <p:cNvSpPr>
            <a:spLocks noGrp="1" noChangeArrowheads="1"/>
          </p:cNvSpPr>
          <p:nvPr>
            <p:ph type="body"/>
          </p:nvPr>
        </p:nvSpPr>
        <p:spPr>
          <a:xfrm>
            <a:off x="686435" y="4745843"/>
            <a:ext cx="5491480" cy="44977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529471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1pPr>
            <a:lvl2pPr marL="782594" indent="-300998">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2pPr>
            <a:lvl3pPr marL="1203989"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3pPr>
            <a:lvl4pPr marL="1685585"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4pPr>
            <a:lvl5pPr marL="2167181"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5pPr>
            <a:lvl6pPr marL="2648777"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6pPr>
            <a:lvl7pPr marL="3130373"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7pPr>
            <a:lvl8pPr marL="3611969"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8pPr>
            <a:lvl9pPr marL="4093565"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9pPr>
          </a:lstStyle>
          <a:p>
            <a:fld id="{0A1FD107-C68C-43F9-BEB3-56B63D92E588}" type="slidenum">
              <a:rPr lang="en-US" smtClean="0">
                <a:solidFill>
                  <a:srgbClr val="000000"/>
                </a:solidFill>
                <a:latin typeface="Times New Roman" pitchFamily="18" charset="0"/>
                <a:ea typeface="Arial Unicode MS" pitchFamily="34" charset="-128"/>
                <a:cs typeface="Arial Unicode MS" pitchFamily="34" charset="-128"/>
              </a:rPr>
              <a:pPr/>
              <a:t>28</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71683" name="Text Box 1"/>
          <p:cNvSpPr txBox="1">
            <a:spLocks noChangeArrowheads="1"/>
          </p:cNvSpPr>
          <p:nvPr/>
        </p:nvSpPr>
        <p:spPr bwMode="auto">
          <a:xfrm>
            <a:off x="1210795" y="758295"/>
            <a:ext cx="4442760" cy="3748088"/>
          </a:xfrm>
          <a:prstGeom prst="rect">
            <a:avLst/>
          </a:prstGeom>
          <a:solidFill>
            <a:srgbClr val="FFFFFF"/>
          </a:solidFill>
          <a:ln w="9525">
            <a:solidFill>
              <a:srgbClr val="000000"/>
            </a:solidFill>
            <a:miter lim="800000"/>
            <a:headEnd/>
            <a:tailEnd/>
          </a:ln>
        </p:spPr>
        <p:txBody>
          <a:bodyPr wrap="none" lIns="86437" tIns="43218" rIns="86437" bIns="43218"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71684" name="Rectangle 2"/>
          <p:cNvSpPr>
            <a:spLocks noGrp="1" noChangeArrowheads="1"/>
          </p:cNvSpPr>
          <p:nvPr>
            <p:ph type="body"/>
          </p:nvPr>
        </p:nvSpPr>
        <p:spPr>
          <a:xfrm>
            <a:off x="686435" y="4745843"/>
            <a:ext cx="5491480" cy="44977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2588929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1pPr>
            <a:lvl2pPr marL="782594" indent="-300998">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2pPr>
            <a:lvl3pPr marL="1203989"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3pPr>
            <a:lvl4pPr marL="1685585"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4pPr>
            <a:lvl5pPr marL="2167181"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5pPr>
            <a:lvl6pPr marL="2648777"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6pPr>
            <a:lvl7pPr marL="3130373"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7pPr>
            <a:lvl8pPr marL="3611969"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8pPr>
            <a:lvl9pPr marL="4093565"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9pPr>
          </a:lstStyle>
          <a:p>
            <a:fld id="{0A1FD107-C68C-43F9-BEB3-56B63D92E588}" type="slidenum">
              <a:rPr lang="en-US" smtClean="0">
                <a:solidFill>
                  <a:srgbClr val="000000"/>
                </a:solidFill>
                <a:latin typeface="Times New Roman" pitchFamily="18" charset="0"/>
                <a:ea typeface="Arial Unicode MS" pitchFamily="34" charset="-128"/>
                <a:cs typeface="Arial Unicode MS" pitchFamily="34" charset="-128"/>
              </a:rPr>
              <a:pPr/>
              <a:t>29</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71683" name="Text Box 1"/>
          <p:cNvSpPr txBox="1">
            <a:spLocks noChangeArrowheads="1"/>
          </p:cNvSpPr>
          <p:nvPr/>
        </p:nvSpPr>
        <p:spPr bwMode="auto">
          <a:xfrm>
            <a:off x="1210795" y="758295"/>
            <a:ext cx="4442760" cy="3748088"/>
          </a:xfrm>
          <a:prstGeom prst="rect">
            <a:avLst/>
          </a:prstGeom>
          <a:solidFill>
            <a:srgbClr val="FFFFFF"/>
          </a:solidFill>
          <a:ln w="9525">
            <a:solidFill>
              <a:srgbClr val="000000"/>
            </a:solidFill>
            <a:miter lim="800000"/>
            <a:headEnd/>
            <a:tailEnd/>
          </a:ln>
        </p:spPr>
        <p:txBody>
          <a:bodyPr wrap="none" lIns="86437" tIns="43218" rIns="86437" bIns="43218"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71684" name="Rectangle 2"/>
          <p:cNvSpPr>
            <a:spLocks noGrp="1" noChangeArrowheads="1"/>
          </p:cNvSpPr>
          <p:nvPr>
            <p:ph type="body"/>
          </p:nvPr>
        </p:nvSpPr>
        <p:spPr>
          <a:xfrm>
            <a:off x="686435" y="4745843"/>
            <a:ext cx="5491480" cy="44977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37871757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1pPr>
            <a:lvl2pPr marL="782594" indent="-300998">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2pPr>
            <a:lvl3pPr marL="1203989"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3pPr>
            <a:lvl4pPr marL="1685585"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4pPr>
            <a:lvl5pPr marL="2167181"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5pPr>
            <a:lvl6pPr marL="2648777"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6pPr>
            <a:lvl7pPr marL="3130373"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7pPr>
            <a:lvl8pPr marL="3611969"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8pPr>
            <a:lvl9pPr marL="4093565"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9pPr>
          </a:lstStyle>
          <a:p>
            <a:fld id="{0A1FD107-C68C-43F9-BEB3-56B63D92E588}" type="slidenum">
              <a:rPr lang="en-US" smtClean="0">
                <a:solidFill>
                  <a:srgbClr val="000000"/>
                </a:solidFill>
                <a:latin typeface="Times New Roman" pitchFamily="18" charset="0"/>
                <a:ea typeface="Arial Unicode MS" pitchFamily="34" charset="-128"/>
                <a:cs typeface="Arial Unicode MS" pitchFamily="34" charset="-128"/>
              </a:rPr>
              <a:pPr/>
              <a:t>30</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71683" name="Text Box 1"/>
          <p:cNvSpPr txBox="1">
            <a:spLocks noChangeArrowheads="1"/>
          </p:cNvSpPr>
          <p:nvPr/>
        </p:nvSpPr>
        <p:spPr bwMode="auto">
          <a:xfrm>
            <a:off x="1210795" y="758295"/>
            <a:ext cx="4442760" cy="3748088"/>
          </a:xfrm>
          <a:prstGeom prst="rect">
            <a:avLst/>
          </a:prstGeom>
          <a:solidFill>
            <a:srgbClr val="FFFFFF"/>
          </a:solidFill>
          <a:ln w="9525">
            <a:solidFill>
              <a:srgbClr val="000000"/>
            </a:solidFill>
            <a:miter lim="800000"/>
            <a:headEnd/>
            <a:tailEnd/>
          </a:ln>
        </p:spPr>
        <p:txBody>
          <a:bodyPr wrap="none" lIns="86437" tIns="43218" rIns="86437" bIns="43218"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71684" name="Rectangle 2"/>
          <p:cNvSpPr>
            <a:spLocks noGrp="1" noChangeArrowheads="1"/>
          </p:cNvSpPr>
          <p:nvPr>
            <p:ph type="body"/>
          </p:nvPr>
        </p:nvSpPr>
        <p:spPr>
          <a:xfrm>
            <a:off x="686435" y="4745843"/>
            <a:ext cx="5491480" cy="44977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514008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1pPr>
            <a:lvl2pPr marL="782594" indent="-300998">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2pPr>
            <a:lvl3pPr marL="1203989"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3pPr>
            <a:lvl4pPr marL="1685585"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4pPr>
            <a:lvl5pPr marL="2167181"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5pPr>
            <a:lvl6pPr marL="2648777"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6pPr>
            <a:lvl7pPr marL="3130373"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7pPr>
            <a:lvl8pPr marL="3611969"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8pPr>
            <a:lvl9pPr marL="4093565"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9pPr>
          </a:lstStyle>
          <a:p>
            <a:fld id="{0A1FD107-C68C-43F9-BEB3-56B63D92E588}" type="slidenum">
              <a:rPr lang="en-US" smtClean="0">
                <a:solidFill>
                  <a:srgbClr val="000000"/>
                </a:solidFill>
                <a:latin typeface="Times New Roman" pitchFamily="18" charset="0"/>
                <a:ea typeface="Arial Unicode MS" pitchFamily="34" charset="-128"/>
                <a:cs typeface="Arial Unicode MS" pitchFamily="34" charset="-128"/>
              </a:rPr>
              <a:pPr/>
              <a:t>31</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71683" name="Text Box 1"/>
          <p:cNvSpPr txBox="1">
            <a:spLocks noChangeArrowheads="1"/>
          </p:cNvSpPr>
          <p:nvPr/>
        </p:nvSpPr>
        <p:spPr bwMode="auto">
          <a:xfrm>
            <a:off x="1210795" y="758295"/>
            <a:ext cx="4442760" cy="3748088"/>
          </a:xfrm>
          <a:prstGeom prst="rect">
            <a:avLst/>
          </a:prstGeom>
          <a:solidFill>
            <a:srgbClr val="FFFFFF"/>
          </a:solidFill>
          <a:ln w="9525">
            <a:solidFill>
              <a:srgbClr val="000000"/>
            </a:solidFill>
            <a:miter lim="800000"/>
            <a:headEnd/>
            <a:tailEnd/>
          </a:ln>
        </p:spPr>
        <p:txBody>
          <a:bodyPr wrap="none" lIns="86437" tIns="43218" rIns="86437" bIns="43218"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71684" name="Rectangle 2"/>
          <p:cNvSpPr>
            <a:spLocks noGrp="1" noChangeArrowheads="1"/>
          </p:cNvSpPr>
          <p:nvPr>
            <p:ph type="body"/>
          </p:nvPr>
        </p:nvSpPr>
        <p:spPr>
          <a:xfrm>
            <a:off x="686435" y="4745843"/>
            <a:ext cx="5491480" cy="44977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906403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1pPr>
            <a:lvl2pPr marL="782594" indent="-300998">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2pPr>
            <a:lvl3pPr marL="1203989"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3pPr>
            <a:lvl4pPr marL="1685585"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4pPr>
            <a:lvl5pPr marL="2167181"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5pPr>
            <a:lvl6pPr marL="2648777"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6pPr>
            <a:lvl7pPr marL="3130373"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7pPr>
            <a:lvl8pPr marL="3611969"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8pPr>
            <a:lvl9pPr marL="4093565"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9pPr>
          </a:lstStyle>
          <a:p>
            <a:fld id="{0A1FD107-C68C-43F9-BEB3-56B63D92E588}" type="slidenum">
              <a:rPr lang="en-US" smtClean="0">
                <a:solidFill>
                  <a:srgbClr val="000000"/>
                </a:solidFill>
                <a:latin typeface="Times New Roman" pitchFamily="18" charset="0"/>
                <a:ea typeface="Arial Unicode MS" pitchFamily="34" charset="-128"/>
                <a:cs typeface="Arial Unicode MS" pitchFamily="34" charset="-128"/>
              </a:rPr>
              <a:pPr/>
              <a:t>32</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71683" name="Text Box 1"/>
          <p:cNvSpPr txBox="1">
            <a:spLocks noChangeArrowheads="1"/>
          </p:cNvSpPr>
          <p:nvPr/>
        </p:nvSpPr>
        <p:spPr bwMode="auto">
          <a:xfrm>
            <a:off x="1210795" y="758295"/>
            <a:ext cx="4442760" cy="3748088"/>
          </a:xfrm>
          <a:prstGeom prst="rect">
            <a:avLst/>
          </a:prstGeom>
          <a:solidFill>
            <a:srgbClr val="FFFFFF"/>
          </a:solidFill>
          <a:ln w="9525">
            <a:solidFill>
              <a:srgbClr val="000000"/>
            </a:solidFill>
            <a:miter lim="800000"/>
            <a:headEnd/>
            <a:tailEnd/>
          </a:ln>
        </p:spPr>
        <p:txBody>
          <a:bodyPr wrap="none" lIns="86437" tIns="43218" rIns="86437" bIns="43218"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71684" name="Rectangle 2"/>
          <p:cNvSpPr>
            <a:spLocks noGrp="1" noChangeArrowheads="1"/>
          </p:cNvSpPr>
          <p:nvPr>
            <p:ph type="body"/>
          </p:nvPr>
        </p:nvSpPr>
        <p:spPr>
          <a:xfrm>
            <a:off x="686435" y="4745843"/>
            <a:ext cx="5491480" cy="44977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42687714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1pPr>
            <a:lvl2pPr marL="782594" indent="-300998">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2pPr>
            <a:lvl3pPr marL="1203989"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3pPr>
            <a:lvl4pPr marL="1685585"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4pPr>
            <a:lvl5pPr marL="2167181"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5pPr>
            <a:lvl6pPr marL="2648777"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6pPr>
            <a:lvl7pPr marL="3130373"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7pPr>
            <a:lvl8pPr marL="3611969"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8pPr>
            <a:lvl9pPr marL="4093565"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9pPr>
          </a:lstStyle>
          <a:p>
            <a:fld id="{0A1FD107-C68C-43F9-BEB3-56B63D92E588}" type="slidenum">
              <a:rPr lang="en-US" smtClean="0">
                <a:solidFill>
                  <a:srgbClr val="000000"/>
                </a:solidFill>
                <a:latin typeface="Times New Roman" pitchFamily="18" charset="0"/>
                <a:ea typeface="Arial Unicode MS" pitchFamily="34" charset="-128"/>
                <a:cs typeface="Arial Unicode MS" pitchFamily="34" charset="-128"/>
              </a:rPr>
              <a:pPr/>
              <a:t>33</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71683" name="Text Box 1"/>
          <p:cNvSpPr txBox="1">
            <a:spLocks noChangeArrowheads="1"/>
          </p:cNvSpPr>
          <p:nvPr/>
        </p:nvSpPr>
        <p:spPr bwMode="auto">
          <a:xfrm>
            <a:off x="1210795" y="758295"/>
            <a:ext cx="4442760" cy="3748088"/>
          </a:xfrm>
          <a:prstGeom prst="rect">
            <a:avLst/>
          </a:prstGeom>
          <a:solidFill>
            <a:srgbClr val="FFFFFF"/>
          </a:solidFill>
          <a:ln w="9525">
            <a:solidFill>
              <a:srgbClr val="000000"/>
            </a:solidFill>
            <a:miter lim="800000"/>
            <a:headEnd/>
            <a:tailEnd/>
          </a:ln>
        </p:spPr>
        <p:txBody>
          <a:bodyPr wrap="none" lIns="86437" tIns="43218" rIns="86437" bIns="43218"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71684" name="Rectangle 2"/>
          <p:cNvSpPr>
            <a:spLocks noGrp="1" noChangeArrowheads="1"/>
          </p:cNvSpPr>
          <p:nvPr>
            <p:ph type="body"/>
          </p:nvPr>
        </p:nvSpPr>
        <p:spPr>
          <a:xfrm>
            <a:off x="686435" y="4745843"/>
            <a:ext cx="5491480" cy="44977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1998402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1pPr>
            <a:lvl2pPr marL="742950" indent="-28575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2pPr>
            <a:lvl3pPr marL="11430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3pPr>
            <a:lvl4pPr marL="16002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4pPr>
            <a:lvl5pPr marL="20574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5pPr>
            <a:lvl6pPr marL="25146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6pPr>
            <a:lvl7pPr marL="29718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7pPr>
            <a:lvl8pPr marL="34290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8pPr>
            <a:lvl9pPr marL="38862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9pPr>
          </a:lstStyle>
          <a:p>
            <a:fld id="{0A1FD107-C68C-43F9-BEB3-56B63D92E588}" type="slidenum">
              <a:rPr lang="en-US" smtClean="0">
                <a:solidFill>
                  <a:srgbClr val="000000"/>
                </a:solidFill>
                <a:latin typeface="Times New Roman" pitchFamily="18" charset="0"/>
                <a:ea typeface="Arial Unicode MS" pitchFamily="34" charset="-128"/>
                <a:cs typeface="Arial Unicode MS" pitchFamily="34" charset="-128"/>
              </a:rPr>
              <a:pPr/>
              <a:t>4</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71683" name="Text Box 1"/>
          <p:cNvSpPr txBox="1">
            <a:spLocks noChangeArrowheads="1"/>
          </p:cNvSpPr>
          <p:nvPr/>
        </p:nvSpPr>
        <p:spPr bwMode="auto">
          <a:xfrm>
            <a:off x="1209675" y="693738"/>
            <a:ext cx="4438650" cy="3429000"/>
          </a:xfrm>
          <a:prstGeom prst="rect">
            <a:avLst/>
          </a:prstGeom>
          <a:solidFill>
            <a:srgbClr val="FFFFFF"/>
          </a:solidFill>
          <a:ln w="9525">
            <a:solidFill>
              <a:srgbClr val="000000"/>
            </a:solidFill>
            <a:miter lim="800000"/>
            <a:headEnd/>
            <a:tailEnd/>
          </a:ln>
        </p:spPr>
        <p:txBody>
          <a:bodyPr wrap="none" lIns="82058" tIns="41029" rIns="82058" bIns="41029"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71684" name="Rectangle 2"/>
          <p:cNvSpPr>
            <a:spLocks noGrp="1" noChangeArrowheads="1"/>
          </p:cNvSpPr>
          <p:nvPr>
            <p:ph type="body"/>
          </p:nvPr>
        </p:nvSpPr>
        <p:spPr>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400695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1pPr>
            <a:lvl2pPr marL="782594" indent="-300998">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2pPr>
            <a:lvl3pPr marL="1203989"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3pPr>
            <a:lvl4pPr marL="1685585"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4pPr>
            <a:lvl5pPr marL="2167181"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5pPr>
            <a:lvl6pPr marL="2648777"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6pPr>
            <a:lvl7pPr marL="3130373"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7pPr>
            <a:lvl8pPr marL="3611969"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8pPr>
            <a:lvl9pPr marL="4093565"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9pPr>
          </a:lstStyle>
          <a:p>
            <a:fld id="{0A1FD107-C68C-43F9-BEB3-56B63D92E588}" type="slidenum">
              <a:rPr lang="en-US" smtClean="0">
                <a:solidFill>
                  <a:srgbClr val="000000"/>
                </a:solidFill>
                <a:latin typeface="Times New Roman" pitchFamily="18" charset="0"/>
                <a:ea typeface="Arial Unicode MS" pitchFamily="34" charset="-128"/>
                <a:cs typeface="Arial Unicode MS" pitchFamily="34" charset="-128"/>
              </a:rPr>
              <a:pPr/>
              <a:t>34</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71683" name="Text Box 1"/>
          <p:cNvSpPr txBox="1">
            <a:spLocks noChangeArrowheads="1"/>
          </p:cNvSpPr>
          <p:nvPr/>
        </p:nvSpPr>
        <p:spPr bwMode="auto">
          <a:xfrm>
            <a:off x="1210795" y="758295"/>
            <a:ext cx="4442760" cy="3748088"/>
          </a:xfrm>
          <a:prstGeom prst="rect">
            <a:avLst/>
          </a:prstGeom>
          <a:solidFill>
            <a:srgbClr val="FFFFFF"/>
          </a:solidFill>
          <a:ln w="9525">
            <a:solidFill>
              <a:srgbClr val="000000"/>
            </a:solidFill>
            <a:miter lim="800000"/>
            <a:headEnd/>
            <a:tailEnd/>
          </a:ln>
        </p:spPr>
        <p:txBody>
          <a:bodyPr wrap="none" lIns="86437" tIns="43218" rIns="86437" bIns="43218"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71684" name="Rectangle 2"/>
          <p:cNvSpPr>
            <a:spLocks noGrp="1" noChangeArrowheads="1"/>
          </p:cNvSpPr>
          <p:nvPr>
            <p:ph type="body"/>
          </p:nvPr>
        </p:nvSpPr>
        <p:spPr>
          <a:xfrm>
            <a:off x="686435" y="4745843"/>
            <a:ext cx="5491480" cy="44977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1397572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1pPr>
            <a:lvl2pPr marL="782594" indent="-300998">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2pPr>
            <a:lvl3pPr marL="1203989"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3pPr>
            <a:lvl4pPr marL="1685585"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4pPr>
            <a:lvl5pPr marL="2167181"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5pPr>
            <a:lvl6pPr marL="2648777"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6pPr>
            <a:lvl7pPr marL="3130373"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7pPr>
            <a:lvl8pPr marL="3611969"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8pPr>
            <a:lvl9pPr marL="4093565"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9pPr>
          </a:lstStyle>
          <a:p>
            <a:fld id="{0A1FD107-C68C-43F9-BEB3-56B63D92E588}" type="slidenum">
              <a:rPr lang="en-US" smtClean="0">
                <a:solidFill>
                  <a:srgbClr val="000000"/>
                </a:solidFill>
                <a:latin typeface="Times New Roman" pitchFamily="18" charset="0"/>
                <a:ea typeface="Arial Unicode MS" pitchFamily="34" charset="-128"/>
                <a:cs typeface="Arial Unicode MS" pitchFamily="34" charset="-128"/>
              </a:rPr>
              <a:pPr/>
              <a:t>35</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71683" name="Text Box 1"/>
          <p:cNvSpPr txBox="1">
            <a:spLocks noChangeArrowheads="1"/>
          </p:cNvSpPr>
          <p:nvPr/>
        </p:nvSpPr>
        <p:spPr bwMode="auto">
          <a:xfrm>
            <a:off x="1210795" y="758295"/>
            <a:ext cx="4442760" cy="3748088"/>
          </a:xfrm>
          <a:prstGeom prst="rect">
            <a:avLst/>
          </a:prstGeom>
          <a:solidFill>
            <a:srgbClr val="FFFFFF"/>
          </a:solidFill>
          <a:ln w="9525">
            <a:solidFill>
              <a:srgbClr val="000000"/>
            </a:solidFill>
            <a:miter lim="800000"/>
            <a:headEnd/>
            <a:tailEnd/>
          </a:ln>
        </p:spPr>
        <p:txBody>
          <a:bodyPr wrap="none" lIns="86437" tIns="43218" rIns="86437" bIns="43218"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71684" name="Rectangle 2"/>
          <p:cNvSpPr>
            <a:spLocks noGrp="1" noChangeArrowheads="1"/>
          </p:cNvSpPr>
          <p:nvPr>
            <p:ph type="body"/>
          </p:nvPr>
        </p:nvSpPr>
        <p:spPr>
          <a:xfrm>
            <a:off x="686435" y="4745843"/>
            <a:ext cx="5491480" cy="44977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14354511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1pPr>
            <a:lvl2pPr marL="782594" indent="-300998">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2pPr>
            <a:lvl3pPr marL="1203989"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3pPr>
            <a:lvl4pPr marL="1685585"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4pPr>
            <a:lvl5pPr marL="2167181"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5pPr>
            <a:lvl6pPr marL="2648777"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6pPr>
            <a:lvl7pPr marL="3130373"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7pPr>
            <a:lvl8pPr marL="3611969"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8pPr>
            <a:lvl9pPr marL="4093565"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9pPr>
          </a:lstStyle>
          <a:p>
            <a:fld id="{0A1FD107-C68C-43F9-BEB3-56B63D92E588}" type="slidenum">
              <a:rPr lang="en-US" smtClean="0">
                <a:solidFill>
                  <a:srgbClr val="000000"/>
                </a:solidFill>
                <a:latin typeface="Times New Roman" pitchFamily="18" charset="0"/>
                <a:ea typeface="Arial Unicode MS" pitchFamily="34" charset="-128"/>
                <a:cs typeface="Arial Unicode MS" pitchFamily="34" charset="-128"/>
              </a:rPr>
              <a:pPr/>
              <a:t>36</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71683" name="Text Box 1"/>
          <p:cNvSpPr txBox="1">
            <a:spLocks noChangeArrowheads="1"/>
          </p:cNvSpPr>
          <p:nvPr/>
        </p:nvSpPr>
        <p:spPr bwMode="auto">
          <a:xfrm>
            <a:off x="1210795" y="758295"/>
            <a:ext cx="4442760" cy="3748088"/>
          </a:xfrm>
          <a:prstGeom prst="rect">
            <a:avLst/>
          </a:prstGeom>
          <a:solidFill>
            <a:srgbClr val="FFFFFF"/>
          </a:solidFill>
          <a:ln w="9525">
            <a:solidFill>
              <a:srgbClr val="000000"/>
            </a:solidFill>
            <a:miter lim="800000"/>
            <a:headEnd/>
            <a:tailEnd/>
          </a:ln>
        </p:spPr>
        <p:txBody>
          <a:bodyPr wrap="none" lIns="86437" tIns="43218" rIns="86437" bIns="43218"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71684" name="Rectangle 2"/>
          <p:cNvSpPr>
            <a:spLocks noGrp="1" noChangeArrowheads="1"/>
          </p:cNvSpPr>
          <p:nvPr>
            <p:ph type="body"/>
          </p:nvPr>
        </p:nvSpPr>
        <p:spPr>
          <a:xfrm>
            <a:off x="686435" y="4745843"/>
            <a:ext cx="5491480" cy="44977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15938209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1pPr>
            <a:lvl2pPr marL="782594" indent="-300998">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2pPr>
            <a:lvl3pPr marL="1203989"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3pPr>
            <a:lvl4pPr marL="1685585"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4pPr>
            <a:lvl5pPr marL="2167181"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5pPr>
            <a:lvl6pPr marL="2648777"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6pPr>
            <a:lvl7pPr marL="3130373"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7pPr>
            <a:lvl8pPr marL="3611969"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8pPr>
            <a:lvl9pPr marL="4093565"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9pPr>
          </a:lstStyle>
          <a:p>
            <a:fld id="{0A1FD107-C68C-43F9-BEB3-56B63D92E588}" type="slidenum">
              <a:rPr lang="en-US" smtClean="0">
                <a:solidFill>
                  <a:srgbClr val="000000"/>
                </a:solidFill>
                <a:latin typeface="Times New Roman" pitchFamily="18" charset="0"/>
                <a:ea typeface="Arial Unicode MS" pitchFamily="34" charset="-128"/>
                <a:cs typeface="Arial Unicode MS" pitchFamily="34" charset="-128"/>
              </a:rPr>
              <a:pPr/>
              <a:t>37</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71683" name="Text Box 1"/>
          <p:cNvSpPr txBox="1">
            <a:spLocks noChangeArrowheads="1"/>
          </p:cNvSpPr>
          <p:nvPr/>
        </p:nvSpPr>
        <p:spPr bwMode="auto">
          <a:xfrm>
            <a:off x="1210795" y="758295"/>
            <a:ext cx="4442760" cy="3748088"/>
          </a:xfrm>
          <a:prstGeom prst="rect">
            <a:avLst/>
          </a:prstGeom>
          <a:solidFill>
            <a:srgbClr val="FFFFFF"/>
          </a:solidFill>
          <a:ln w="9525">
            <a:solidFill>
              <a:srgbClr val="000000"/>
            </a:solidFill>
            <a:miter lim="800000"/>
            <a:headEnd/>
            <a:tailEnd/>
          </a:ln>
        </p:spPr>
        <p:txBody>
          <a:bodyPr wrap="none" lIns="86437" tIns="43218" rIns="86437" bIns="43218"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71684" name="Rectangle 2"/>
          <p:cNvSpPr>
            <a:spLocks noGrp="1" noChangeArrowheads="1"/>
          </p:cNvSpPr>
          <p:nvPr>
            <p:ph type="body"/>
          </p:nvPr>
        </p:nvSpPr>
        <p:spPr>
          <a:xfrm>
            <a:off x="686435" y="4745843"/>
            <a:ext cx="5491480" cy="44977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31768729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1pPr>
            <a:lvl2pPr marL="782594" indent="-300998">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2pPr>
            <a:lvl3pPr marL="1203989"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3pPr>
            <a:lvl4pPr marL="1685585"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4pPr>
            <a:lvl5pPr marL="2167181"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5pPr>
            <a:lvl6pPr marL="2648777"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6pPr>
            <a:lvl7pPr marL="3130373"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7pPr>
            <a:lvl8pPr marL="3611969"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8pPr>
            <a:lvl9pPr marL="4093565"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9pPr>
          </a:lstStyle>
          <a:p>
            <a:fld id="{0A1FD107-C68C-43F9-BEB3-56B63D92E588}" type="slidenum">
              <a:rPr lang="en-US" smtClean="0">
                <a:solidFill>
                  <a:srgbClr val="000000"/>
                </a:solidFill>
                <a:latin typeface="Times New Roman" pitchFamily="18" charset="0"/>
                <a:ea typeface="Arial Unicode MS" pitchFamily="34" charset="-128"/>
                <a:cs typeface="Arial Unicode MS" pitchFamily="34" charset="-128"/>
              </a:rPr>
              <a:pPr/>
              <a:t>38</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71683" name="Text Box 1"/>
          <p:cNvSpPr txBox="1">
            <a:spLocks noChangeArrowheads="1"/>
          </p:cNvSpPr>
          <p:nvPr/>
        </p:nvSpPr>
        <p:spPr bwMode="auto">
          <a:xfrm>
            <a:off x="1210795" y="758295"/>
            <a:ext cx="4442760" cy="3748088"/>
          </a:xfrm>
          <a:prstGeom prst="rect">
            <a:avLst/>
          </a:prstGeom>
          <a:solidFill>
            <a:srgbClr val="FFFFFF"/>
          </a:solidFill>
          <a:ln w="9525">
            <a:solidFill>
              <a:srgbClr val="000000"/>
            </a:solidFill>
            <a:miter lim="800000"/>
            <a:headEnd/>
            <a:tailEnd/>
          </a:ln>
        </p:spPr>
        <p:txBody>
          <a:bodyPr wrap="none" lIns="86437" tIns="43218" rIns="86437" bIns="43218"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71684" name="Rectangle 2"/>
          <p:cNvSpPr>
            <a:spLocks noGrp="1" noChangeArrowheads="1"/>
          </p:cNvSpPr>
          <p:nvPr>
            <p:ph type="body"/>
          </p:nvPr>
        </p:nvSpPr>
        <p:spPr>
          <a:xfrm>
            <a:off x="686435" y="4745843"/>
            <a:ext cx="5491480" cy="44977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21210678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1pPr>
            <a:lvl2pPr marL="782594" indent="-300998">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2pPr>
            <a:lvl3pPr marL="1203989"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3pPr>
            <a:lvl4pPr marL="1685585"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4pPr>
            <a:lvl5pPr marL="2167181"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5pPr>
            <a:lvl6pPr marL="2648777"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6pPr>
            <a:lvl7pPr marL="3130373"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7pPr>
            <a:lvl8pPr marL="3611969"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8pPr>
            <a:lvl9pPr marL="4093565"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9pPr>
          </a:lstStyle>
          <a:p>
            <a:fld id="{0A1FD107-C68C-43F9-BEB3-56B63D92E588}" type="slidenum">
              <a:rPr lang="en-US" smtClean="0">
                <a:solidFill>
                  <a:srgbClr val="000000"/>
                </a:solidFill>
                <a:latin typeface="Times New Roman" pitchFamily="18" charset="0"/>
                <a:ea typeface="Arial Unicode MS" pitchFamily="34" charset="-128"/>
                <a:cs typeface="Arial Unicode MS" pitchFamily="34" charset="-128"/>
              </a:rPr>
              <a:pPr/>
              <a:t>39</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71683" name="Text Box 1"/>
          <p:cNvSpPr txBox="1">
            <a:spLocks noChangeArrowheads="1"/>
          </p:cNvSpPr>
          <p:nvPr/>
        </p:nvSpPr>
        <p:spPr bwMode="auto">
          <a:xfrm>
            <a:off x="1210795" y="758295"/>
            <a:ext cx="4442760" cy="3748088"/>
          </a:xfrm>
          <a:prstGeom prst="rect">
            <a:avLst/>
          </a:prstGeom>
          <a:solidFill>
            <a:srgbClr val="FFFFFF"/>
          </a:solidFill>
          <a:ln w="9525">
            <a:solidFill>
              <a:srgbClr val="000000"/>
            </a:solidFill>
            <a:miter lim="800000"/>
            <a:headEnd/>
            <a:tailEnd/>
          </a:ln>
        </p:spPr>
        <p:txBody>
          <a:bodyPr wrap="none" lIns="86437" tIns="43218" rIns="86437" bIns="43218"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71684" name="Rectangle 2"/>
          <p:cNvSpPr>
            <a:spLocks noGrp="1" noChangeArrowheads="1"/>
          </p:cNvSpPr>
          <p:nvPr>
            <p:ph type="body"/>
          </p:nvPr>
        </p:nvSpPr>
        <p:spPr>
          <a:xfrm>
            <a:off x="686435" y="4745843"/>
            <a:ext cx="5491480" cy="44977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17672940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1pPr>
            <a:lvl2pPr marL="782594" indent="-300998">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2pPr>
            <a:lvl3pPr marL="1203989"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3pPr>
            <a:lvl4pPr marL="1685585"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4pPr>
            <a:lvl5pPr marL="2167181"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5pPr>
            <a:lvl6pPr marL="2648777"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6pPr>
            <a:lvl7pPr marL="3130373"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7pPr>
            <a:lvl8pPr marL="3611969"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8pPr>
            <a:lvl9pPr marL="4093565"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9pPr>
          </a:lstStyle>
          <a:p>
            <a:fld id="{0A1FD107-C68C-43F9-BEB3-56B63D92E588}" type="slidenum">
              <a:rPr lang="en-US" smtClean="0">
                <a:solidFill>
                  <a:srgbClr val="000000"/>
                </a:solidFill>
                <a:latin typeface="Times New Roman" pitchFamily="18" charset="0"/>
                <a:ea typeface="Arial Unicode MS" pitchFamily="34" charset="-128"/>
                <a:cs typeface="Arial Unicode MS" pitchFamily="34" charset="-128"/>
              </a:rPr>
              <a:pPr/>
              <a:t>40</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71683" name="Text Box 1"/>
          <p:cNvSpPr txBox="1">
            <a:spLocks noChangeArrowheads="1"/>
          </p:cNvSpPr>
          <p:nvPr/>
        </p:nvSpPr>
        <p:spPr bwMode="auto">
          <a:xfrm>
            <a:off x="1210795" y="758295"/>
            <a:ext cx="4442760" cy="3748088"/>
          </a:xfrm>
          <a:prstGeom prst="rect">
            <a:avLst/>
          </a:prstGeom>
          <a:solidFill>
            <a:srgbClr val="FFFFFF"/>
          </a:solidFill>
          <a:ln w="9525">
            <a:solidFill>
              <a:srgbClr val="000000"/>
            </a:solidFill>
            <a:miter lim="800000"/>
            <a:headEnd/>
            <a:tailEnd/>
          </a:ln>
        </p:spPr>
        <p:txBody>
          <a:bodyPr wrap="none" lIns="86437" tIns="43218" rIns="86437" bIns="43218"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71684" name="Rectangle 2"/>
          <p:cNvSpPr>
            <a:spLocks noGrp="1" noChangeArrowheads="1"/>
          </p:cNvSpPr>
          <p:nvPr>
            <p:ph type="body"/>
          </p:nvPr>
        </p:nvSpPr>
        <p:spPr>
          <a:xfrm>
            <a:off x="686435" y="4745843"/>
            <a:ext cx="5491480" cy="44977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646363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1pPr>
            <a:lvl2pPr marL="782594" indent="-300998">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2pPr>
            <a:lvl3pPr marL="1203989"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3pPr>
            <a:lvl4pPr marL="1685585"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4pPr>
            <a:lvl5pPr marL="2167181" indent="-240797">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5pPr>
            <a:lvl6pPr marL="2648777"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6pPr>
            <a:lvl7pPr marL="3130373"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7pPr>
            <a:lvl8pPr marL="3611969"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8pPr>
            <a:lvl9pPr marL="4093565" indent="-240797" eaLnBrk="0" fontAlgn="base" hangingPunct="0">
              <a:spcBef>
                <a:spcPct val="0"/>
              </a:spcBef>
              <a:spcAft>
                <a:spcPct val="0"/>
              </a:spcAft>
              <a:tabLst>
                <a:tab pos="0" algn="l"/>
                <a:tab pos="431429" algn="l"/>
                <a:tab pos="862859" algn="l"/>
                <a:tab pos="1295962" algn="l"/>
                <a:tab pos="1727391" algn="l"/>
                <a:tab pos="2160493" algn="l"/>
                <a:tab pos="2591923" algn="l"/>
                <a:tab pos="3025024" algn="l"/>
                <a:tab pos="3456454" algn="l"/>
                <a:tab pos="3889555" algn="l"/>
                <a:tab pos="4320985" algn="l"/>
                <a:tab pos="4752414" algn="l"/>
                <a:tab pos="5185517" algn="l"/>
                <a:tab pos="5616946" algn="l"/>
                <a:tab pos="6050048" algn="l"/>
                <a:tab pos="6481478" algn="l"/>
                <a:tab pos="6914580" algn="l"/>
                <a:tab pos="7346009" algn="l"/>
                <a:tab pos="7779111" algn="l"/>
                <a:tab pos="8210541" algn="l"/>
                <a:tab pos="8643642" algn="l"/>
              </a:tabLst>
              <a:defRPr>
                <a:solidFill>
                  <a:schemeClr val="tx1"/>
                </a:solidFill>
                <a:latin typeface="Verdana" pitchFamily="34" charset="0"/>
              </a:defRPr>
            </a:lvl9pPr>
          </a:lstStyle>
          <a:p>
            <a:fld id="{0A1FD107-C68C-43F9-BEB3-56B63D92E588}" type="slidenum">
              <a:rPr lang="en-US" smtClean="0">
                <a:solidFill>
                  <a:srgbClr val="000000"/>
                </a:solidFill>
                <a:latin typeface="Times New Roman" pitchFamily="18" charset="0"/>
                <a:ea typeface="Arial Unicode MS" pitchFamily="34" charset="-128"/>
                <a:cs typeface="Arial Unicode MS" pitchFamily="34" charset="-128"/>
              </a:rPr>
              <a:pPr/>
              <a:t>41</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71683" name="Text Box 1"/>
          <p:cNvSpPr txBox="1">
            <a:spLocks noChangeArrowheads="1"/>
          </p:cNvSpPr>
          <p:nvPr/>
        </p:nvSpPr>
        <p:spPr bwMode="auto">
          <a:xfrm>
            <a:off x="1210795" y="758295"/>
            <a:ext cx="4442760" cy="3748088"/>
          </a:xfrm>
          <a:prstGeom prst="rect">
            <a:avLst/>
          </a:prstGeom>
          <a:solidFill>
            <a:srgbClr val="FFFFFF"/>
          </a:solidFill>
          <a:ln w="9525">
            <a:solidFill>
              <a:srgbClr val="000000"/>
            </a:solidFill>
            <a:miter lim="800000"/>
            <a:headEnd/>
            <a:tailEnd/>
          </a:ln>
        </p:spPr>
        <p:txBody>
          <a:bodyPr wrap="none" lIns="86437" tIns="43218" rIns="86437" bIns="43218"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71684" name="Rectangle 2"/>
          <p:cNvSpPr>
            <a:spLocks noGrp="1" noChangeArrowheads="1"/>
          </p:cNvSpPr>
          <p:nvPr>
            <p:ph type="body"/>
          </p:nvPr>
        </p:nvSpPr>
        <p:spPr>
          <a:xfrm>
            <a:off x="686435" y="4745843"/>
            <a:ext cx="5491480" cy="44977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30660609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31487" algn="l"/>
                <a:tab pos="862975" algn="l"/>
                <a:tab pos="1296135" algn="l"/>
                <a:tab pos="1727622" algn="l"/>
                <a:tab pos="2160781" algn="l"/>
                <a:tab pos="2592268" algn="l"/>
                <a:tab pos="3025429" algn="l"/>
                <a:tab pos="3456916" algn="l"/>
                <a:tab pos="3890075" algn="l"/>
                <a:tab pos="4321562" algn="l"/>
                <a:tab pos="4753050" algn="l"/>
                <a:tab pos="5186210" algn="l"/>
                <a:tab pos="5617697" algn="l"/>
                <a:tab pos="6050856" algn="l"/>
                <a:tab pos="6482344" algn="l"/>
                <a:tab pos="6915504" algn="l"/>
                <a:tab pos="7346991" algn="l"/>
                <a:tab pos="7780150" algn="l"/>
                <a:tab pos="8211637" algn="l"/>
                <a:tab pos="8644798" algn="l"/>
              </a:tabLst>
              <a:defRPr>
                <a:solidFill>
                  <a:schemeClr val="tx1"/>
                </a:solidFill>
                <a:latin typeface="Verdana" pitchFamily="34" charset="0"/>
              </a:defRPr>
            </a:lvl1pPr>
            <a:lvl2pPr marL="782698" indent="-301038">
              <a:tabLst>
                <a:tab pos="0" algn="l"/>
                <a:tab pos="431487" algn="l"/>
                <a:tab pos="862975" algn="l"/>
                <a:tab pos="1296135" algn="l"/>
                <a:tab pos="1727622" algn="l"/>
                <a:tab pos="2160781" algn="l"/>
                <a:tab pos="2592268" algn="l"/>
                <a:tab pos="3025429" algn="l"/>
                <a:tab pos="3456916" algn="l"/>
                <a:tab pos="3890075" algn="l"/>
                <a:tab pos="4321562" algn="l"/>
                <a:tab pos="4753050" algn="l"/>
                <a:tab pos="5186210" algn="l"/>
                <a:tab pos="5617697" algn="l"/>
                <a:tab pos="6050856" algn="l"/>
                <a:tab pos="6482344" algn="l"/>
                <a:tab pos="6915504" algn="l"/>
                <a:tab pos="7346991" algn="l"/>
                <a:tab pos="7780150" algn="l"/>
                <a:tab pos="8211637" algn="l"/>
                <a:tab pos="8644798" algn="l"/>
              </a:tabLst>
              <a:defRPr>
                <a:solidFill>
                  <a:schemeClr val="tx1"/>
                </a:solidFill>
                <a:latin typeface="Verdana" pitchFamily="34" charset="0"/>
              </a:defRPr>
            </a:lvl2pPr>
            <a:lvl3pPr marL="1204151" indent="-240830">
              <a:tabLst>
                <a:tab pos="0" algn="l"/>
                <a:tab pos="431487" algn="l"/>
                <a:tab pos="862975" algn="l"/>
                <a:tab pos="1296135" algn="l"/>
                <a:tab pos="1727622" algn="l"/>
                <a:tab pos="2160781" algn="l"/>
                <a:tab pos="2592268" algn="l"/>
                <a:tab pos="3025429" algn="l"/>
                <a:tab pos="3456916" algn="l"/>
                <a:tab pos="3890075" algn="l"/>
                <a:tab pos="4321562" algn="l"/>
                <a:tab pos="4753050" algn="l"/>
                <a:tab pos="5186210" algn="l"/>
                <a:tab pos="5617697" algn="l"/>
                <a:tab pos="6050856" algn="l"/>
                <a:tab pos="6482344" algn="l"/>
                <a:tab pos="6915504" algn="l"/>
                <a:tab pos="7346991" algn="l"/>
                <a:tab pos="7780150" algn="l"/>
                <a:tab pos="8211637" algn="l"/>
                <a:tab pos="8644798" algn="l"/>
              </a:tabLst>
              <a:defRPr>
                <a:solidFill>
                  <a:schemeClr val="tx1"/>
                </a:solidFill>
                <a:latin typeface="Verdana" pitchFamily="34" charset="0"/>
              </a:defRPr>
            </a:lvl3pPr>
            <a:lvl4pPr marL="1685811" indent="-240830">
              <a:tabLst>
                <a:tab pos="0" algn="l"/>
                <a:tab pos="431487" algn="l"/>
                <a:tab pos="862975" algn="l"/>
                <a:tab pos="1296135" algn="l"/>
                <a:tab pos="1727622" algn="l"/>
                <a:tab pos="2160781" algn="l"/>
                <a:tab pos="2592268" algn="l"/>
                <a:tab pos="3025429" algn="l"/>
                <a:tab pos="3456916" algn="l"/>
                <a:tab pos="3890075" algn="l"/>
                <a:tab pos="4321562" algn="l"/>
                <a:tab pos="4753050" algn="l"/>
                <a:tab pos="5186210" algn="l"/>
                <a:tab pos="5617697" algn="l"/>
                <a:tab pos="6050856" algn="l"/>
                <a:tab pos="6482344" algn="l"/>
                <a:tab pos="6915504" algn="l"/>
                <a:tab pos="7346991" algn="l"/>
                <a:tab pos="7780150" algn="l"/>
                <a:tab pos="8211637" algn="l"/>
                <a:tab pos="8644798" algn="l"/>
              </a:tabLst>
              <a:defRPr>
                <a:solidFill>
                  <a:schemeClr val="tx1"/>
                </a:solidFill>
                <a:latin typeface="Verdana" pitchFamily="34" charset="0"/>
              </a:defRPr>
            </a:lvl4pPr>
            <a:lvl5pPr marL="2167471" indent="-240830">
              <a:tabLst>
                <a:tab pos="0" algn="l"/>
                <a:tab pos="431487" algn="l"/>
                <a:tab pos="862975" algn="l"/>
                <a:tab pos="1296135" algn="l"/>
                <a:tab pos="1727622" algn="l"/>
                <a:tab pos="2160781" algn="l"/>
                <a:tab pos="2592268" algn="l"/>
                <a:tab pos="3025429" algn="l"/>
                <a:tab pos="3456916" algn="l"/>
                <a:tab pos="3890075" algn="l"/>
                <a:tab pos="4321562" algn="l"/>
                <a:tab pos="4753050" algn="l"/>
                <a:tab pos="5186210" algn="l"/>
                <a:tab pos="5617697" algn="l"/>
                <a:tab pos="6050856" algn="l"/>
                <a:tab pos="6482344" algn="l"/>
                <a:tab pos="6915504" algn="l"/>
                <a:tab pos="7346991" algn="l"/>
                <a:tab pos="7780150" algn="l"/>
                <a:tab pos="8211637" algn="l"/>
                <a:tab pos="8644798" algn="l"/>
              </a:tabLst>
              <a:defRPr>
                <a:solidFill>
                  <a:schemeClr val="tx1"/>
                </a:solidFill>
                <a:latin typeface="Verdana" pitchFamily="34" charset="0"/>
              </a:defRPr>
            </a:lvl5pPr>
            <a:lvl6pPr marL="2649131" indent="-240830" eaLnBrk="0" fontAlgn="base" hangingPunct="0">
              <a:spcBef>
                <a:spcPct val="0"/>
              </a:spcBef>
              <a:spcAft>
                <a:spcPct val="0"/>
              </a:spcAft>
              <a:tabLst>
                <a:tab pos="0" algn="l"/>
                <a:tab pos="431487" algn="l"/>
                <a:tab pos="862975" algn="l"/>
                <a:tab pos="1296135" algn="l"/>
                <a:tab pos="1727622" algn="l"/>
                <a:tab pos="2160781" algn="l"/>
                <a:tab pos="2592268" algn="l"/>
                <a:tab pos="3025429" algn="l"/>
                <a:tab pos="3456916" algn="l"/>
                <a:tab pos="3890075" algn="l"/>
                <a:tab pos="4321562" algn="l"/>
                <a:tab pos="4753050" algn="l"/>
                <a:tab pos="5186210" algn="l"/>
                <a:tab pos="5617697" algn="l"/>
                <a:tab pos="6050856" algn="l"/>
                <a:tab pos="6482344" algn="l"/>
                <a:tab pos="6915504" algn="l"/>
                <a:tab pos="7346991" algn="l"/>
                <a:tab pos="7780150" algn="l"/>
                <a:tab pos="8211637" algn="l"/>
                <a:tab pos="8644798" algn="l"/>
              </a:tabLst>
              <a:defRPr>
                <a:solidFill>
                  <a:schemeClr val="tx1"/>
                </a:solidFill>
                <a:latin typeface="Verdana" pitchFamily="34" charset="0"/>
              </a:defRPr>
            </a:lvl6pPr>
            <a:lvl7pPr marL="3130791" indent="-240830" eaLnBrk="0" fontAlgn="base" hangingPunct="0">
              <a:spcBef>
                <a:spcPct val="0"/>
              </a:spcBef>
              <a:spcAft>
                <a:spcPct val="0"/>
              </a:spcAft>
              <a:tabLst>
                <a:tab pos="0" algn="l"/>
                <a:tab pos="431487" algn="l"/>
                <a:tab pos="862975" algn="l"/>
                <a:tab pos="1296135" algn="l"/>
                <a:tab pos="1727622" algn="l"/>
                <a:tab pos="2160781" algn="l"/>
                <a:tab pos="2592268" algn="l"/>
                <a:tab pos="3025429" algn="l"/>
                <a:tab pos="3456916" algn="l"/>
                <a:tab pos="3890075" algn="l"/>
                <a:tab pos="4321562" algn="l"/>
                <a:tab pos="4753050" algn="l"/>
                <a:tab pos="5186210" algn="l"/>
                <a:tab pos="5617697" algn="l"/>
                <a:tab pos="6050856" algn="l"/>
                <a:tab pos="6482344" algn="l"/>
                <a:tab pos="6915504" algn="l"/>
                <a:tab pos="7346991" algn="l"/>
                <a:tab pos="7780150" algn="l"/>
                <a:tab pos="8211637" algn="l"/>
                <a:tab pos="8644798" algn="l"/>
              </a:tabLst>
              <a:defRPr>
                <a:solidFill>
                  <a:schemeClr val="tx1"/>
                </a:solidFill>
                <a:latin typeface="Verdana" pitchFamily="34" charset="0"/>
              </a:defRPr>
            </a:lvl7pPr>
            <a:lvl8pPr marL="3612452" indent="-240830" eaLnBrk="0" fontAlgn="base" hangingPunct="0">
              <a:spcBef>
                <a:spcPct val="0"/>
              </a:spcBef>
              <a:spcAft>
                <a:spcPct val="0"/>
              </a:spcAft>
              <a:tabLst>
                <a:tab pos="0" algn="l"/>
                <a:tab pos="431487" algn="l"/>
                <a:tab pos="862975" algn="l"/>
                <a:tab pos="1296135" algn="l"/>
                <a:tab pos="1727622" algn="l"/>
                <a:tab pos="2160781" algn="l"/>
                <a:tab pos="2592268" algn="l"/>
                <a:tab pos="3025429" algn="l"/>
                <a:tab pos="3456916" algn="l"/>
                <a:tab pos="3890075" algn="l"/>
                <a:tab pos="4321562" algn="l"/>
                <a:tab pos="4753050" algn="l"/>
                <a:tab pos="5186210" algn="l"/>
                <a:tab pos="5617697" algn="l"/>
                <a:tab pos="6050856" algn="l"/>
                <a:tab pos="6482344" algn="l"/>
                <a:tab pos="6915504" algn="l"/>
                <a:tab pos="7346991" algn="l"/>
                <a:tab pos="7780150" algn="l"/>
                <a:tab pos="8211637" algn="l"/>
                <a:tab pos="8644798" algn="l"/>
              </a:tabLst>
              <a:defRPr>
                <a:solidFill>
                  <a:schemeClr val="tx1"/>
                </a:solidFill>
                <a:latin typeface="Verdana" pitchFamily="34" charset="0"/>
              </a:defRPr>
            </a:lvl8pPr>
            <a:lvl9pPr marL="4094112" indent="-240830" eaLnBrk="0" fontAlgn="base" hangingPunct="0">
              <a:spcBef>
                <a:spcPct val="0"/>
              </a:spcBef>
              <a:spcAft>
                <a:spcPct val="0"/>
              </a:spcAft>
              <a:tabLst>
                <a:tab pos="0" algn="l"/>
                <a:tab pos="431487" algn="l"/>
                <a:tab pos="862975" algn="l"/>
                <a:tab pos="1296135" algn="l"/>
                <a:tab pos="1727622" algn="l"/>
                <a:tab pos="2160781" algn="l"/>
                <a:tab pos="2592268" algn="l"/>
                <a:tab pos="3025429" algn="l"/>
                <a:tab pos="3456916" algn="l"/>
                <a:tab pos="3890075" algn="l"/>
                <a:tab pos="4321562" algn="l"/>
                <a:tab pos="4753050" algn="l"/>
                <a:tab pos="5186210" algn="l"/>
                <a:tab pos="5617697" algn="l"/>
                <a:tab pos="6050856" algn="l"/>
                <a:tab pos="6482344" algn="l"/>
                <a:tab pos="6915504" algn="l"/>
                <a:tab pos="7346991" algn="l"/>
                <a:tab pos="7780150" algn="l"/>
                <a:tab pos="8211637" algn="l"/>
                <a:tab pos="8644798" algn="l"/>
              </a:tabLst>
              <a:defRPr>
                <a:solidFill>
                  <a:schemeClr val="tx1"/>
                </a:solidFill>
                <a:latin typeface="Verdana" pitchFamily="34" charset="0"/>
              </a:defRPr>
            </a:lvl9pPr>
          </a:lstStyle>
          <a:p>
            <a:fld id="{84EEA318-7956-45EE-BC03-87F0785B698A}" type="slidenum">
              <a:rPr lang="en-US" smtClean="0">
                <a:solidFill>
                  <a:srgbClr val="000000"/>
                </a:solidFill>
                <a:latin typeface="Times New Roman" pitchFamily="18" charset="0"/>
                <a:ea typeface="Arial Unicode MS" pitchFamily="34" charset="-128"/>
                <a:cs typeface="Arial Unicode MS" pitchFamily="34" charset="-128"/>
              </a:rPr>
              <a:pPr/>
              <a:t>43</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101379" name="Text Box 1"/>
          <p:cNvSpPr txBox="1">
            <a:spLocks noChangeArrowheads="1"/>
          </p:cNvSpPr>
          <p:nvPr/>
        </p:nvSpPr>
        <p:spPr bwMode="auto">
          <a:xfrm>
            <a:off x="1210795" y="758294"/>
            <a:ext cx="4442760" cy="3748088"/>
          </a:xfrm>
          <a:prstGeom prst="rect">
            <a:avLst/>
          </a:prstGeom>
          <a:solidFill>
            <a:srgbClr val="FFFFFF"/>
          </a:solidFill>
          <a:ln w="9525">
            <a:solidFill>
              <a:srgbClr val="000000"/>
            </a:solidFill>
            <a:miter lim="800000"/>
            <a:headEnd/>
            <a:tailEnd/>
          </a:ln>
        </p:spPr>
        <p:txBody>
          <a:bodyPr wrap="none" lIns="86448" tIns="43224" rIns="86448" bIns="43224"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101380" name="Rectangle 2"/>
          <p:cNvSpPr>
            <a:spLocks noGrp="1" noChangeArrowheads="1"/>
          </p:cNvSpPr>
          <p:nvPr>
            <p:ph type="body"/>
          </p:nvPr>
        </p:nvSpPr>
        <p:spPr>
          <a:xfrm>
            <a:off x="686435" y="4745843"/>
            <a:ext cx="5491480" cy="44977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2366976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1pPr>
            <a:lvl2pPr marL="742950" indent="-28575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2pPr>
            <a:lvl3pPr marL="11430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3pPr>
            <a:lvl4pPr marL="16002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4pPr>
            <a:lvl5pPr marL="20574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5pPr>
            <a:lvl6pPr marL="25146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6pPr>
            <a:lvl7pPr marL="29718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7pPr>
            <a:lvl8pPr marL="34290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8pPr>
            <a:lvl9pPr marL="38862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9pPr>
          </a:lstStyle>
          <a:p>
            <a:fld id="{0A1FD107-C68C-43F9-BEB3-56B63D92E588}" type="slidenum">
              <a:rPr lang="en-US" smtClean="0">
                <a:solidFill>
                  <a:srgbClr val="000000"/>
                </a:solidFill>
                <a:latin typeface="Times New Roman" pitchFamily="18" charset="0"/>
                <a:ea typeface="Arial Unicode MS" pitchFamily="34" charset="-128"/>
                <a:cs typeface="Arial Unicode MS" pitchFamily="34" charset="-128"/>
              </a:rPr>
              <a:pPr/>
              <a:t>5</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71683" name="Text Box 1"/>
          <p:cNvSpPr txBox="1">
            <a:spLocks noChangeArrowheads="1"/>
          </p:cNvSpPr>
          <p:nvPr/>
        </p:nvSpPr>
        <p:spPr bwMode="auto">
          <a:xfrm>
            <a:off x="1209675" y="693738"/>
            <a:ext cx="4438650" cy="3429000"/>
          </a:xfrm>
          <a:prstGeom prst="rect">
            <a:avLst/>
          </a:prstGeom>
          <a:solidFill>
            <a:srgbClr val="FFFFFF"/>
          </a:solidFill>
          <a:ln w="9525">
            <a:solidFill>
              <a:srgbClr val="000000"/>
            </a:solidFill>
            <a:miter lim="800000"/>
            <a:headEnd/>
            <a:tailEnd/>
          </a:ln>
        </p:spPr>
        <p:txBody>
          <a:bodyPr wrap="none" lIns="82058" tIns="41029" rIns="82058" bIns="41029"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71684" name="Rectangle 2"/>
          <p:cNvSpPr>
            <a:spLocks noGrp="1" noChangeArrowheads="1"/>
          </p:cNvSpPr>
          <p:nvPr>
            <p:ph type="body"/>
          </p:nvPr>
        </p:nvSpPr>
        <p:spPr>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533471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1pPr>
            <a:lvl2pPr marL="742950" indent="-28575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2pPr>
            <a:lvl3pPr marL="11430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3pPr>
            <a:lvl4pPr marL="16002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4pPr>
            <a:lvl5pPr marL="20574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5pPr>
            <a:lvl6pPr marL="25146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6pPr>
            <a:lvl7pPr marL="29718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7pPr>
            <a:lvl8pPr marL="34290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8pPr>
            <a:lvl9pPr marL="38862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9pPr>
          </a:lstStyle>
          <a:p>
            <a:fld id="{D3978E2B-DB5B-4F37-A2B0-B19552373EBE}" type="slidenum">
              <a:rPr lang="en-US" smtClean="0">
                <a:solidFill>
                  <a:srgbClr val="000000"/>
                </a:solidFill>
                <a:latin typeface="Times New Roman" pitchFamily="18" charset="0"/>
                <a:ea typeface="Arial Unicode MS" pitchFamily="34" charset="-128"/>
                <a:cs typeface="Arial Unicode MS" pitchFamily="34" charset="-128"/>
              </a:rPr>
              <a:pPr/>
              <a:t>7</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72707" name="Text Box 1"/>
          <p:cNvSpPr txBox="1">
            <a:spLocks noChangeArrowheads="1"/>
          </p:cNvSpPr>
          <p:nvPr/>
        </p:nvSpPr>
        <p:spPr bwMode="auto">
          <a:xfrm>
            <a:off x="1209675" y="693738"/>
            <a:ext cx="4438650" cy="3429000"/>
          </a:xfrm>
          <a:prstGeom prst="rect">
            <a:avLst/>
          </a:prstGeom>
          <a:solidFill>
            <a:srgbClr val="FFFFFF"/>
          </a:solidFill>
          <a:ln w="9525">
            <a:solidFill>
              <a:srgbClr val="000000"/>
            </a:solidFill>
            <a:miter lim="800000"/>
            <a:headEnd/>
            <a:tailEnd/>
          </a:ln>
        </p:spPr>
        <p:txBody>
          <a:bodyPr wrap="none" lIns="82058" tIns="41029" rIns="82058" bIns="41029"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72708" name="Rectangle 2"/>
          <p:cNvSpPr>
            <a:spLocks noGrp="1" noChangeArrowheads="1"/>
          </p:cNvSpPr>
          <p:nvPr>
            <p:ph type="body"/>
          </p:nvPr>
        </p:nvSpPr>
        <p:spPr>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2435081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1pPr>
            <a:lvl2pPr marL="742950" indent="-28575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2pPr>
            <a:lvl3pPr marL="11430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3pPr>
            <a:lvl4pPr marL="16002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4pPr>
            <a:lvl5pPr marL="20574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5pPr>
            <a:lvl6pPr marL="25146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6pPr>
            <a:lvl7pPr marL="29718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7pPr>
            <a:lvl8pPr marL="34290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8pPr>
            <a:lvl9pPr marL="38862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9pPr>
          </a:lstStyle>
          <a:p>
            <a:fld id="{91DA2DB0-6CFD-4B53-B395-9D580EBC5E8E}" type="slidenum">
              <a:rPr lang="en-US" smtClean="0">
                <a:solidFill>
                  <a:srgbClr val="000000"/>
                </a:solidFill>
                <a:latin typeface="Times New Roman" pitchFamily="18" charset="0"/>
                <a:ea typeface="Arial Unicode MS" pitchFamily="34" charset="-128"/>
                <a:cs typeface="Arial Unicode MS" pitchFamily="34" charset="-128"/>
              </a:rPr>
              <a:pPr/>
              <a:t>8</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74755" name="Text Box 1"/>
          <p:cNvSpPr txBox="1">
            <a:spLocks noChangeArrowheads="1"/>
          </p:cNvSpPr>
          <p:nvPr/>
        </p:nvSpPr>
        <p:spPr bwMode="auto">
          <a:xfrm>
            <a:off x="1209675" y="693738"/>
            <a:ext cx="4438650" cy="3429000"/>
          </a:xfrm>
          <a:prstGeom prst="rect">
            <a:avLst/>
          </a:prstGeom>
          <a:solidFill>
            <a:srgbClr val="FFFFFF"/>
          </a:solidFill>
          <a:ln w="9525">
            <a:solidFill>
              <a:srgbClr val="000000"/>
            </a:solidFill>
            <a:miter lim="800000"/>
            <a:headEnd/>
            <a:tailEnd/>
          </a:ln>
        </p:spPr>
        <p:txBody>
          <a:bodyPr wrap="none" lIns="82058" tIns="41029" rIns="82058" bIns="41029"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74756" name="Rectangle 2"/>
          <p:cNvSpPr>
            <a:spLocks noGrp="1" noChangeArrowheads="1"/>
          </p:cNvSpPr>
          <p:nvPr>
            <p:ph type="body"/>
          </p:nvPr>
        </p:nvSpPr>
        <p:spPr>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714741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1pPr>
            <a:lvl2pPr marL="742950" indent="-28575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2pPr>
            <a:lvl3pPr marL="11430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3pPr>
            <a:lvl4pPr marL="16002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4pPr>
            <a:lvl5pPr marL="20574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5pPr>
            <a:lvl6pPr marL="25146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6pPr>
            <a:lvl7pPr marL="29718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7pPr>
            <a:lvl8pPr marL="34290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8pPr>
            <a:lvl9pPr marL="38862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9pPr>
          </a:lstStyle>
          <a:p>
            <a:fld id="{547BBEF9-5B5F-4163-9D71-BD9F10B1F976}" type="slidenum">
              <a:rPr lang="en-US" smtClean="0">
                <a:solidFill>
                  <a:srgbClr val="000000"/>
                </a:solidFill>
                <a:latin typeface="Times New Roman" pitchFamily="18" charset="0"/>
                <a:ea typeface="Arial Unicode MS" pitchFamily="34" charset="-128"/>
                <a:cs typeface="Arial Unicode MS" pitchFamily="34" charset="-128"/>
              </a:rPr>
              <a:pPr/>
              <a:t>10</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75779" name="Text Box 1"/>
          <p:cNvSpPr txBox="1">
            <a:spLocks noChangeArrowheads="1"/>
          </p:cNvSpPr>
          <p:nvPr/>
        </p:nvSpPr>
        <p:spPr bwMode="auto">
          <a:xfrm>
            <a:off x="1209675" y="693738"/>
            <a:ext cx="4438650" cy="3429000"/>
          </a:xfrm>
          <a:prstGeom prst="rect">
            <a:avLst/>
          </a:prstGeom>
          <a:solidFill>
            <a:srgbClr val="FFFFFF"/>
          </a:solidFill>
          <a:ln w="9525">
            <a:solidFill>
              <a:srgbClr val="000000"/>
            </a:solidFill>
            <a:miter lim="800000"/>
            <a:headEnd/>
            <a:tailEnd/>
          </a:ln>
        </p:spPr>
        <p:txBody>
          <a:bodyPr wrap="none" lIns="82058" tIns="41029" rIns="82058" bIns="41029"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75780" name="Rectangle 2"/>
          <p:cNvSpPr>
            <a:spLocks noGrp="1" noChangeArrowheads="1"/>
          </p:cNvSpPr>
          <p:nvPr>
            <p:ph type="body"/>
          </p:nvPr>
        </p:nvSpPr>
        <p:spPr>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168893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1pPr>
            <a:lvl2pPr marL="742950" indent="-28575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2pPr>
            <a:lvl3pPr marL="11430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3pPr>
            <a:lvl4pPr marL="16002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4pPr>
            <a:lvl5pPr marL="20574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5pPr>
            <a:lvl6pPr marL="25146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6pPr>
            <a:lvl7pPr marL="29718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7pPr>
            <a:lvl8pPr marL="34290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8pPr>
            <a:lvl9pPr marL="38862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9pPr>
          </a:lstStyle>
          <a:p>
            <a:fld id="{DDD8E5DB-AD22-4B73-B827-6C258F7F506E}" type="slidenum">
              <a:rPr lang="en-US" smtClean="0">
                <a:solidFill>
                  <a:srgbClr val="000000"/>
                </a:solidFill>
                <a:latin typeface="Times New Roman" pitchFamily="18" charset="0"/>
                <a:ea typeface="Arial Unicode MS" pitchFamily="34" charset="-128"/>
                <a:cs typeface="Arial Unicode MS" pitchFamily="34" charset="-128"/>
              </a:rPr>
              <a:pPr/>
              <a:t>11</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83971" name="Text Box 1"/>
          <p:cNvSpPr txBox="1">
            <a:spLocks noChangeArrowheads="1"/>
          </p:cNvSpPr>
          <p:nvPr/>
        </p:nvSpPr>
        <p:spPr bwMode="auto">
          <a:xfrm>
            <a:off x="1209675" y="693738"/>
            <a:ext cx="4438650" cy="3429000"/>
          </a:xfrm>
          <a:prstGeom prst="rect">
            <a:avLst/>
          </a:prstGeom>
          <a:solidFill>
            <a:srgbClr val="FFFFFF"/>
          </a:solidFill>
          <a:ln w="9525">
            <a:solidFill>
              <a:srgbClr val="000000"/>
            </a:solidFill>
            <a:miter lim="800000"/>
            <a:headEnd/>
            <a:tailEnd/>
          </a:ln>
        </p:spPr>
        <p:txBody>
          <a:bodyPr wrap="none" lIns="82058" tIns="41029" rIns="82058" bIns="41029"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83972" name="Rectangle 2"/>
          <p:cNvSpPr>
            <a:spLocks noGrp="1" noChangeArrowheads="1"/>
          </p:cNvSpPr>
          <p:nvPr>
            <p:ph type="body"/>
          </p:nvPr>
        </p:nvSpPr>
        <p:spPr>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1883902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1pPr>
            <a:lvl2pPr marL="742950" indent="-28575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2pPr>
            <a:lvl3pPr marL="11430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3pPr>
            <a:lvl4pPr marL="16002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4pPr>
            <a:lvl5pPr marL="2057400" indent="-2286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5pPr>
            <a:lvl6pPr marL="25146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6pPr>
            <a:lvl7pPr marL="29718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7pPr>
            <a:lvl8pPr marL="34290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8pPr>
            <a:lvl9pPr marL="3886200" indent="-228600" eaLnBrk="0" fontAlgn="base" hangingPunct="0">
              <a:spcBef>
                <a:spcPct val="0"/>
              </a:spcBef>
              <a:spcAft>
                <a:spcPct val="0"/>
              </a:spcAft>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defRPr>
                <a:solidFill>
                  <a:schemeClr val="tx1"/>
                </a:solidFill>
                <a:latin typeface="Verdana" pitchFamily="34" charset="0"/>
              </a:defRPr>
            </a:lvl9pPr>
          </a:lstStyle>
          <a:p>
            <a:fld id="{9CEBCA0C-D9CA-4ECE-957E-024B4035591F}" type="slidenum">
              <a:rPr lang="en-US" smtClean="0">
                <a:solidFill>
                  <a:srgbClr val="000000"/>
                </a:solidFill>
                <a:latin typeface="Times New Roman" pitchFamily="18" charset="0"/>
                <a:ea typeface="Arial Unicode MS" pitchFamily="34" charset="-128"/>
                <a:cs typeface="Arial Unicode MS" pitchFamily="34" charset="-128"/>
              </a:rPr>
              <a:pPr/>
              <a:t>12</a:t>
            </a:fld>
            <a:endParaRPr lang="en-US" dirty="0">
              <a:solidFill>
                <a:srgbClr val="000000"/>
              </a:solidFill>
              <a:latin typeface="Times New Roman" pitchFamily="18" charset="0"/>
              <a:ea typeface="Arial Unicode MS" pitchFamily="34" charset="-128"/>
              <a:cs typeface="Arial Unicode MS" pitchFamily="34" charset="-128"/>
            </a:endParaRPr>
          </a:p>
        </p:txBody>
      </p:sp>
      <p:sp>
        <p:nvSpPr>
          <p:cNvPr id="86019" name="Text Box 1"/>
          <p:cNvSpPr txBox="1">
            <a:spLocks noChangeArrowheads="1"/>
          </p:cNvSpPr>
          <p:nvPr/>
        </p:nvSpPr>
        <p:spPr bwMode="auto">
          <a:xfrm>
            <a:off x="1209675" y="693738"/>
            <a:ext cx="4438650" cy="3429000"/>
          </a:xfrm>
          <a:prstGeom prst="rect">
            <a:avLst/>
          </a:prstGeom>
          <a:solidFill>
            <a:srgbClr val="FFFFFF"/>
          </a:solidFill>
          <a:ln w="9525">
            <a:solidFill>
              <a:srgbClr val="000000"/>
            </a:solidFill>
            <a:miter lim="800000"/>
            <a:headEnd/>
            <a:tailEnd/>
          </a:ln>
        </p:spPr>
        <p:txBody>
          <a:bodyPr wrap="none" lIns="82058" tIns="41029" rIns="82058" bIns="41029"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dirty="0"/>
          </a:p>
        </p:txBody>
      </p:sp>
      <p:sp>
        <p:nvSpPr>
          <p:cNvPr id="86020" name="Rectangle 2"/>
          <p:cNvSpPr>
            <a:spLocks noGrp="1" noChangeArrowheads="1"/>
          </p:cNvSpPr>
          <p:nvPr>
            <p:ph type="body"/>
          </p:nvPr>
        </p:nvSpPr>
        <p:spPr>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Tree>
    <p:extLst>
      <p:ext uri="{BB962C8B-B14F-4D97-AF65-F5344CB8AC3E}">
        <p14:creationId xmlns:p14="http://schemas.microsoft.com/office/powerpoint/2010/main" val="1950842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jpeg"/><Relationship Id="rId1" Type="http://schemas.openxmlformats.org/officeDocument/2006/relationships/slideMaster" Target="../slideMasters/slideMaster1.xml"/><Relationship Id="rId5" Type="http://schemas.microsoft.com/office/2007/relationships/hdphoto" Target="../media/hdphoto4.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jpeg"/><Relationship Id="rId1" Type="http://schemas.openxmlformats.org/officeDocument/2006/relationships/slideMaster" Target="../slideMasters/slideMaster2.xml"/><Relationship Id="rId5" Type="http://schemas.microsoft.com/office/2007/relationships/hdphoto" Target="../media/hdphoto4.wdp"/><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425" y="104026"/>
            <a:ext cx="8813372" cy="526298"/>
          </a:xfrm>
        </p:spPr>
        <p:txBody>
          <a:bodyPr wrap="square" anchor="t" anchorCtr="0">
            <a:spAutoFit/>
          </a:bodyPr>
          <a:lstStyle>
            <a:lvl1pPr>
              <a:defRPr sz="3800" b="0"/>
            </a:lvl1pPr>
          </a:lstStyle>
          <a:p>
            <a:r>
              <a:rPr lang="en-US" dirty="0"/>
              <a:t>Click to edit Master title style</a:t>
            </a:r>
          </a:p>
        </p:txBody>
      </p:sp>
      <p:sp>
        <p:nvSpPr>
          <p:cNvPr id="3" name="Content Placeholder 2"/>
          <p:cNvSpPr>
            <a:spLocks noGrp="1"/>
          </p:cNvSpPr>
          <p:nvPr>
            <p:ph idx="1"/>
          </p:nvPr>
        </p:nvSpPr>
        <p:spPr>
          <a:xfrm>
            <a:off x="144379" y="1032076"/>
            <a:ext cx="8819814" cy="4940461"/>
          </a:xfrm>
        </p:spPr>
        <p:txBody>
          <a:bodyPr bIns="182880"/>
          <a:lstStyle>
            <a:lvl1pPr marL="360363" indent="-360363">
              <a:spcAft>
                <a:spcPts val="1200"/>
              </a:spcAft>
              <a:buClr>
                <a:srgbClr val="FFC000"/>
              </a:buClr>
              <a:defRPr/>
            </a:lvl1pPr>
            <a:lvl2pPr marL="673100" indent="-257175">
              <a:spcAft>
                <a:spcPts val="1200"/>
              </a:spcAft>
              <a:buClr>
                <a:srgbClr val="FFC000"/>
              </a:buClr>
              <a:defRPr/>
            </a:lvl2pPr>
            <a:lvl3pPr marL="1022350" indent="-246063">
              <a:spcAft>
                <a:spcPts val="1200"/>
              </a:spcAft>
              <a:buClr>
                <a:srgbClr val="FFC000"/>
              </a:buClr>
              <a:defRPr/>
            </a:lvl3pPr>
            <a:lvl4pPr marL="1258888" indent="-234950">
              <a:spcAft>
                <a:spcPts val="1200"/>
              </a:spcAft>
              <a:buClr>
                <a:srgbClr val="FFC000"/>
              </a:buClr>
              <a:defRPr/>
            </a:lvl4pPr>
            <a:lvl5pPr marL="1454150" indent="-228600">
              <a:spcAft>
                <a:spcPts val="1200"/>
              </a:spcAft>
              <a:buClr>
                <a:srgbClr val="FFC00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lvl1pPr>
          </a:lstStyle>
          <a:p>
            <a:fld id="{8F3AC8B8-6C97-49DD-AE27-34904820379E}" type="slidenum">
              <a:rPr lang="en-US"/>
              <a:pPr/>
              <a:t>‹#›</a:t>
            </a:fld>
            <a:endParaRPr lang="en-US" dirty="0"/>
          </a:p>
        </p:txBody>
      </p:sp>
    </p:spTree>
    <p:extLst>
      <p:ext uri="{BB962C8B-B14F-4D97-AF65-F5344CB8AC3E}">
        <p14:creationId xmlns:p14="http://schemas.microsoft.com/office/powerpoint/2010/main" val="2096748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BEBA8EAE-BF5A-486C-A8C5-ECC9F3942E4B}">
                <a14:imgProps xmlns:a14="http://schemas.microsoft.com/office/drawing/2010/main">
                  <a14:imgLayer r:embed="rId3">
                    <a14:imgEffect>
                      <a14:colorTemperature colorTemp="5900"/>
                    </a14:imgEffect>
                    <a14:imgEffect>
                      <a14:saturation sat="33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9143998" cy="6858000"/>
          </a:xfrm>
          <a:prstGeom prst="rect">
            <a:avLst/>
          </a:prstGeom>
        </p:spPr>
      </p:pic>
      <p:sp>
        <p:nvSpPr>
          <p:cNvPr id="3" name="Rectangle 2"/>
          <p:cNvSpPr/>
          <p:nvPr userDrawn="1"/>
        </p:nvSpPr>
        <p:spPr>
          <a:xfrm flipV="1">
            <a:off x="-6" y="0"/>
            <a:ext cx="7861051" cy="3733800"/>
          </a:xfrm>
          <a:prstGeom prst="rect">
            <a:avLst/>
          </a:prstGeom>
          <a:gradFill flip="none" rotWithShape="1">
            <a:gsLst>
              <a:gs pos="49000">
                <a:srgbClr val="81B6F7">
                  <a:alpha val="0"/>
                </a:srgbClr>
              </a:gs>
              <a:gs pos="0">
                <a:schemeClr val="tx1">
                  <a:lumMod val="85000"/>
                  <a:lumOff val="15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4" name="Rectangle 3"/>
          <p:cNvSpPr/>
          <p:nvPr userDrawn="1"/>
        </p:nvSpPr>
        <p:spPr>
          <a:xfrm flipH="1">
            <a:off x="-6" y="5486400"/>
            <a:ext cx="8610605" cy="1371600"/>
          </a:xfrm>
          <a:prstGeom prst="rect">
            <a:avLst/>
          </a:prstGeom>
          <a:gradFill flip="none" rotWithShape="1">
            <a:gsLst>
              <a:gs pos="55000">
                <a:schemeClr val="tx1">
                  <a:lumMod val="100000"/>
                  <a:alpha val="0"/>
                </a:schemeClr>
              </a:gs>
              <a:gs pos="2000">
                <a:schemeClr val="bg1">
                  <a:alpha val="83000"/>
                </a:schemeClr>
              </a:gs>
            </a:gsLst>
            <a:lin ang="15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94000"/>
                    </a14:imgEffect>
                    <a14:imgEffect>
                      <a14:brightnessContrast bright="7000"/>
                    </a14:imgEffect>
                  </a14:imgLayer>
                </a14:imgProps>
              </a:ext>
              <a:ext uri="{28A0092B-C50C-407E-A947-70E740481C1C}">
                <a14:useLocalDpi xmlns:a14="http://schemas.microsoft.com/office/drawing/2010/main"/>
              </a:ext>
            </a:extLst>
          </a:blip>
          <a:stretch>
            <a:fillRect/>
          </a:stretch>
        </p:blipFill>
        <p:spPr>
          <a:xfrm>
            <a:off x="123092" y="5703643"/>
            <a:ext cx="3550712" cy="1054344"/>
          </a:xfrm>
          <a:prstGeom prst="rect">
            <a:avLst/>
          </a:prstGeom>
          <a:effectLst>
            <a:outerShdw blurRad="88900" dist="38100" algn="l" rotWithShape="0">
              <a:schemeClr val="tx1">
                <a:alpha val="53000"/>
              </a:schemeClr>
            </a:outerShdw>
          </a:effectLst>
        </p:spPr>
      </p:pic>
    </p:spTree>
    <p:extLst>
      <p:ext uri="{BB962C8B-B14F-4D97-AF65-F5344CB8AC3E}">
        <p14:creationId xmlns:p14="http://schemas.microsoft.com/office/powerpoint/2010/main" val="1751041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4379" y="118811"/>
            <a:ext cx="8795086" cy="526298"/>
          </a:xfrm>
          <a:effectLst>
            <a:outerShdw blurRad="50800" dist="38100" dir="2700000" algn="tl" rotWithShape="0">
              <a:prstClr val="black">
                <a:alpha val="40000"/>
              </a:prstClr>
            </a:outerShdw>
          </a:effectLst>
        </p:spPr>
        <p:txBody>
          <a:bodyPr wrap="square" anchor="t" anchorCtr="0">
            <a:spAutoFit/>
          </a:bodyPr>
          <a:lstStyle>
            <a:lvl1pPr>
              <a:defRPr sz="3800" b="0">
                <a:solidFill>
                  <a:srgbClr val="FFC000"/>
                </a:solidFill>
                <a:effectLst>
                  <a:outerShdw blurRad="38100" dist="38100" dir="2700000" algn="tl">
                    <a:srgbClr val="000000">
                      <a:alpha val="43137"/>
                    </a:srgbClr>
                  </a:outerShdw>
                </a:effectLst>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A0F7F5D2-D11F-47F2-82A4-2F8E7320A8A8}" type="slidenum">
              <a:rPr lang="en-US"/>
              <a:pPr/>
              <a:t>‹#›</a:t>
            </a:fld>
            <a:endParaRPr lang="en-US" dirty="0"/>
          </a:p>
        </p:txBody>
      </p:sp>
    </p:spTree>
    <p:extLst>
      <p:ext uri="{BB962C8B-B14F-4D97-AF65-F5344CB8AC3E}">
        <p14:creationId xmlns:p14="http://schemas.microsoft.com/office/powerpoint/2010/main" val="3510046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425" y="104026"/>
            <a:ext cx="8813372" cy="526298"/>
          </a:xfrm>
        </p:spPr>
        <p:txBody>
          <a:bodyPr wrap="square" anchor="t" anchorCtr="0">
            <a:spAutoFit/>
          </a:bodyPr>
          <a:lstStyle>
            <a:lvl1pPr>
              <a:defRPr sz="3800" b="0"/>
            </a:lvl1pPr>
          </a:lstStyle>
          <a:p>
            <a:r>
              <a:rPr lang="en-US" dirty="0"/>
              <a:t>Click to edit Master title style</a:t>
            </a:r>
          </a:p>
        </p:txBody>
      </p:sp>
      <p:sp>
        <p:nvSpPr>
          <p:cNvPr id="3" name="Content Placeholder 2"/>
          <p:cNvSpPr>
            <a:spLocks noGrp="1"/>
          </p:cNvSpPr>
          <p:nvPr>
            <p:ph idx="1"/>
          </p:nvPr>
        </p:nvSpPr>
        <p:spPr>
          <a:xfrm>
            <a:off x="144379" y="1032076"/>
            <a:ext cx="8819814" cy="4940461"/>
          </a:xfrm>
        </p:spPr>
        <p:txBody>
          <a:bodyPr bIns="182880"/>
          <a:lstStyle>
            <a:lvl1pPr marL="360363" indent="-360363">
              <a:spcAft>
                <a:spcPts val="1200"/>
              </a:spcAft>
              <a:buClr>
                <a:srgbClr val="FFC000"/>
              </a:buClr>
              <a:defRPr/>
            </a:lvl1pPr>
            <a:lvl2pPr marL="673100" indent="-257175">
              <a:spcAft>
                <a:spcPts val="1200"/>
              </a:spcAft>
              <a:buClr>
                <a:srgbClr val="FFC000"/>
              </a:buClr>
              <a:defRPr/>
            </a:lvl2pPr>
            <a:lvl3pPr marL="1022350" indent="-246063">
              <a:spcAft>
                <a:spcPts val="1200"/>
              </a:spcAft>
              <a:buClr>
                <a:srgbClr val="FFC000"/>
              </a:buClr>
              <a:defRPr/>
            </a:lvl3pPr>
            <a:lvl4pPr marL="1258888" indent="-234950">
              <a:spcAft>
                <a:spcPts val="1200"/>
              </a:spcAft>
              <a:buClr>
                <a:srgbClr val="FFC000"/>
              </a:buClr>
              <a:defRPr/>
            </a:lvl4pPr>
            <a:lvl5pPr marL="1454150" indent="-228600">
              <a:spcAft>
                <a:spcPts val="1200"/>
              </a:spcAft>
              <a:buClr>
                <a:srgbClr val="FFC00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lvl1pPr>
          </a:lstStyle>
          <a:p>
            <a:fld id="{8F3AC8B8-6C97-49DD-AE27-34904820379E}" type="slidenum">
              <a:rPr lang="en-US"/>
              <a:pPr/>
              <a:t>‹#›</a:t>
            </a:fld>
            <a:endParaRPr lang="en-US" dirty="0"/>
          </a:p>
        </p:txBody>
      </p:sp>
    </p:spTree>
    <p:extLst>
      <p:ext uri="{BB962C8B-B14F-4D97-AF65-F5344CB8AC3E}">
        <p14:creationId xmlns:p14="http://schemas.microsoft.com/office/powerpoint/2010/main" val="131153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BEBA8EAE-BF5A-486C-A8C5-ECC9F3942E4B}">
                <a14:imgProps xmlns:a14="http://schemas.microsoft.com/office/drawing/2010/main">
                  <a14:imgLayer r:embed="rId3">
                    <a14:imgEffect>
                      <a14:colorTemperature colorTemp="5900"/>
                    </a14:imgEffect>
                    <a14:imgEffect>
                      <a14:saturation sat="33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9143998" cy="6858000"/>
          </a:xfrm>
          <a:prstGeom prst="rect">
            <a:avLst/>
          </a:prstGeom>
        </p:spPr>
      </p:pic>
      <p:sp>
        <p:nvSpPr>
          <p:cNvPr id="3" name="Rectangle 2"/>
          <p:cNvSpPr/>
          <p:nvPr userDrawn="1"/>
        </p:nvSpPr>
        <p:spPr>
          <a:xfrm flipV="1">
            <a:off x="-6" y="0"/>
            <a:ext cx="7861051" cy="3733800"/>
          </a:xfrm>
          <a:prstGeom prst="rect">
            <a:avLst/>
          </a:prstGeom>
          <a:gradFill flip="none" rotWithShape="1">
            <a:gsLst>
              <a:gs pos="49000">
                <a:srgbClr val="81B6F7">
                  <a:alpha val="0"/>
                </a:srgbClr>
              </a:gs>
              <a:gs pos="0">
                <a:schemeClr val="tx1">
                  <a:lumMod val="85000"/>
                  <a:lumOff val="15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userDrawn="1"/>
        </p:nvSpPr>
        <p:spPr>
          <a:xfrm flipH="1">
            <a:off x="-6" y="5486400"/>
            <a:ext cx="8610605" cy="1371600"/>
          </a:xfrm>
          <a:prstGeom prst="rect">
            <a:avLst/>
          </a:prstGeom>
          <a:gradFill flip="none" rotWithShape="1">
            <a:gsLst>
              <a:gs pos="55000">
                <a:schemeClr val="tx1">
                  <a:lumMod val="100000"/>
                  <a:alpha val="0"/>
                </a:schemeClr>
              </a:gs>
              <a:gs pos="2000">
                <a:schemeClr val="bg1">
                  <a:alpha val="83000"/>
                </a:schemeClr>
              </a:gs>
            </a:gsLst>
            <a:lin ang="15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94000"/>
                    </a14:imgEffect>
                    <a14:imgEffect>
                      <a14:brightnessContrast bright="7000"/>
                    </a14:imgEffect>
                  </a14:imgLayer>
                </a14:imgProps>
              </a:ext>
              <a:ext uri="{28A0092B-C50C-407E-A947-70E740481C1C}">
                <a14:useLocalDpi xmlns:a14="http://schemas.microsoft.com/office/drawing/2010/main"/>
              </a:ext>
            </a:extLst>
          </a:blip>
          <a:stretch>
            <a:fillRect/>
          </a:stretch>
        </p:blipFill>
        <p:spPr>
          <a:xfrm>
            <a:off x="123092" y="5703643"/>
            <a:ext cx="3550712" cy="1054344"/>
          </a:xfrm>
          <a:prstGeom prst="rect">
            <a:avLst/>
          </a:prstGeom>
          <a:effectLst>
            <a:outerShdw blurRad="88900" dist="38100" algn="l" rotWithShape="0">
              <a:schemeClr val="tx1">
                <a:alpha val="53000"/>
              </a:schemeClr>
            </a:outerShdw>
          </a:effectLst>
        </p:spPr>
      </p:pic>
    </p:spTree>
    <p:extLst>
      <p:ext uri="{BB962C8B-B14F-4D97-AF65-F5344CB8AC3E}">
        <p14:creationId xmlns:p14="http://schemas.microsoft.com/office/powerpoint/2010/main" val="2486544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4379" y="118811"/>
            <a:ext cx="8795086" cy="526298"/>
          </a:xfrm>
          <a:effectLst>
            <a:outerShdw blurRad="50800" dist="38100" dir="2700000" algn="tl" rotWithShape="0">
              <a:prstClr val="black">
                <a:alpha val="40000"/>
              </a:prstClr>
            </a:outerShdw>
          </a:effectLst>
        </p:spPr>
        <p:txBody>
          <a:bodyPr wrap="square" anchor="t" anchorCtr="0">
            <a:spAutoFit/>
          </a:bodyPr>
          <a:lstStyle>
            <a:lvl1pPr>
              <a:defRPr sz="3800" b="0">
                <a:solidFill>
                  <a:srgbClr val="FFC000"/>
                </a:solidFill>
                <a:effectLst>
                  <a:outerShdw blurRad="38100" dist="38100" dir="2700000" algn="tl">
                    <a:srgbClr val="000000">
                      <a:alpha val="43137"/>
                    </a:srgbClr>
                  </a:outerShdw>
                </a:effectLst>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A0F7F5D2-D11F-47F2-82A4-2F8E7320A8A8}" type="slidenum">
              <a:rPr lang="en-US"/>
              <a:pPr/>
              <a:t>‹#›</a:t>
            </a:fld>
            <a:endParaRPr lang="en-US" dirty="0"/>
          </a:p>
        </p:txBody>
      </p:sp>
    </p:spTree>
    <p:extLst>
      <p:ext uri="{BB962C8B-B14F-4D97-AF65-F5344CB8AC3E}">
        <p14:creationId xmlns:p14="http://schemas.microsoft.com/office/powerpoint/2010/main" val="1364872815"/>
      </p:ext>
    </p:extLst>
  </p:cSld>
  <p:clrMapOvr>
    <a:masterClrMapping/>
  </p:clrMapOvr>
</p:sldLayout>
</file>

<file path=ppt/slideMasters/_rels/slideMaster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4000">
              <a:srgbClr val="000000">
                <a:lumMod val="0"/>
              </a:srgbClr>
            </a:gs>
            <a:gs pos="37000">
              <a:srgbClr val="1E2E3F">
                <a:lumMod val="96000"/>
              </a:srgbClr>
            </a:gs>
            <a:gs pos="7000">
              <a:srgbClr val="000000"/>
            </a:gs>
            <a:gs pos="64000">
              <a:srgbClr val="031223">
                <a:lumMod val="74000"/>
              </a:srgbClr>
            </a:gs>
          </a:gsLst>
          <a:lin ang="5400000" scaled="0"/>
          <a:tileRect/>
        </a:gradFill>
        <a:effectLst/>
      </p:bgPr>
    </p:bg>
    <p:spTree>
      <p:nvGrpSpPr>
        <p:cNvPr id="1" name=""/>
        <p:cNvGrpSpPr/>
        <p:nvPr/>
      </p:nvGrpSpPr>
      <p:grpSpPr>
        <a:xfrm>
          <a:off x="0" y="0"/>
          <a:ext cx="0" cy="0"/>
          <a:chOff x="0" y="0"/>
          <a:chExt cx="0" cy="0"/>
        </a:xfrm>
      </p:grpSpPr>
      <p:grpSp>
        <p:nvGrpSpPr>
          <p:cNvPr id="6" name="Group 5"/>
          <p:cNvGrpSpPr/>
          <p:nvPr userDrawn="1"/>
        </p:nvGrpSpPr>
        <p:grpSpPr>
          <a:xfrm>
            <a:off x="0" y="0"/>
            <a:ext cx="9129535" cy="5978525"/>
            <a:chOff x="0" y="0"/>
            <a:chExt cx="9129535" cy="5978525"/>
          </a:xfrm>
        </p:grpSpPr>
        <p:sp>
          <p:nvSpPr>
            <p:cNvPr id="2" name="Rectangle 1"/>
            <p:cNvSpPr/>
            <p:nvPr userDrawn="1"/>
          </p:nvSpPr>
          <p:spPr>
            <a:xfrm>
              <a:off x="0" y="0"/>
              <a:ext cx="8610600" cy="5978525"/>
            </a:xfrm>
            <a:prstGeom prst="rect">
              <a:avLst/>
            </a:prstGeom>
            <a:blipFill dpi="0" rotWithShape="1">
              <a:blip r:embed="rId5" cstate="screen">
                <a:alphaModFix amt="48000"/>
                <a:extLst>
                  <a:ext uri="{BEBA8EAE-BF5A-486C-A8C5-ECC9F3942E4B}">
                    <a14:imgProps xmlns:a14="http://schemas.microsoft.com/office/drawing/2010/main">
                      <a14:imgLayer r:embed="rId6">
                        <a14:imgEffect>
                          <a14:colorTemperature colorTemp="7200"/>
                        </a14:imgEffect>
                        <a14:imgEffect>
                          <a14:saturation sat="39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0" y="4953000"/>
              <a:ext cx="2384385" cy="1019537"/>
            </a:xfrm>
            <a:prstGeom prst="rect">
              <a:avLst/>
            </a:prstGeom>
            <a:gradFill flip="none" rotWithShape="1">
              <a:gsLst>
                <a:gs pos="54000">
                  <a:srgbClr val="87B4E5">
                    <a:alpha val="0"/>
                  </a:srgbClr>
                </a:gs>
                <a:gs pos="0">
                  <a:srgbClr val="69AAF1">
                    <a:alpha val="49000"/>
                  </a:srgbClr>
                </a:gs>
                <a:gs pos="100000">
                  <a:srgbClr val="A1BDDB">
                    <a:alpha val="0"/>
                  </a:srgb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rot="10800000">
              <a:off x="6745150" y="11575"/>
              <a:ext cx="2384385" cy="1019537"/>
            </a:xfrm>
            <a:prstGeom prst="rect">
              <a:avLst/>
            </a:prstGeom>
            <a:gradFill flip="none" rotWithShape="1">
              <a:gsLst>
                <a:gs pos="54000">
                  <a:srgbClr val="87B4E5">
                    <a:alpha val="0"/>
                  </a:srgbClr>
                </a:gs>
                <a:gs pos="0">
                  <a:srgbClr val="69AAF1">
                    <a:alpha val="49000"/>
                  </a:srgbClr>
                </a:gs>
                <a:gs pos="100000">
                  <a:srgbClr val="A1BDDB">
                    <a:alpha val="0"/>
                  </a:srgb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26" name="Rectangle 2"/>
          <p:cNvSpPr>
            <a:spLocks noGrp="1" noChangeArrowheads="1"/>
          </p:cNvSpPr>
          <p:nvPr>
            <p:ph type="title"/>
          </p:nvPr>
        </p:nvSpPr>
        <p:spPr bwMode="auto">
          <a:xfrm>
            <a:off x="145338" y="102890"/>
            <a:ext cx="8800682" cy="526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127322" y="1032076"/>
            <a:ext cx="8848236" cy="494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182880" numCol="1" anchor="ctr" anchorCtr="1"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8772453" y="6552198"/>
            <a:ext cx="171522" cy="16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spAutoFit/>
          </a:bodyPr>
          <a:lstStyle>
            <a:lvl1pPr algn="r">
              <a:defRPr sz="1100">
                <a:solidFill>
                  <a:schemeClr val="tx1">
                    <a:lumMod val="50000"/>
                    <a:lumOff val="50000"/>
                  </a:schemeClr>
                </a:solidFill>
              </a:defRPr>
            </a:lvl1pPr>
          </a:lstStyle>
          <a:p>
            <a:fld id="{755A597B-7DA8-4BBF-BE65-AEAAB8DD33A2}" type="slidenum">
              <a:rPr lang="en-US" smtClean="0"/>
              <a:pPr/>
              <a:t>‹#›</a:t>
            </a:fld>
            <a:endParaRPr lang="en-US" dirty="0"/>
          </a:p>
        </p:txBody>
      </p:sp>
      <p:sp>
        <p:nvSpPr>
          <p:cNvPr id="3" name="Rectangle 2"/>
          <p:cNvSpPr/>
          <p:nvPr userDrawn="1"/>
        </p:nvSpPr>
        <p:spPr>
          <a:xfrm>
            <a:off x="0" y="5978525"/>
            <a:ext cx="9144000" cy="879475"/>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7" cstate="screen">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a:ext>
            </a:extLst>
          </a:blip>
          <a:stretch>
            <a:fillRect/>
          </a:stretch>
        </p:blipFill>
        <p:spPr>
          <a:xfrm>
            <a:off x="56144" y="6055896"/>
            <a:ext cx="2427836" cy="697894"/>
          </a:xfrm>
          <a:prstGeom prst="rect">
            <a:avLst/>
          </a:prstGeom>
          <a:ln>
            <a:noFill/>
          </a:ln>
          <a:effectLst>
            <a:softEdge rad="0"/>
          </a:effectLst>
        </p:spPr>
      </p:pic>
    </p:spTree>
  </p:cSld>
  <p:clrMap bg1="lt1" tx1="dk1" bg2="lt2" tx2="dk2" accent1="accent1" accent2="accent2" accent3="accent3" accent4="accent4" accent5="accent5" accent6="accent6" hlink="hlink" folHlink="folHlink"/>
  <p:sldLayoutIdLst>
    <p:sldLayoutId id="2147483650" r:id="rId1"/>
    <p:sldLayoutId id="2147483649" r:id="rId2"/>
    <p:sldLayoutId id="2147483654" r:id="rId3"/>
  </p:sldLayoutIdLst>
  <p:hf hdr="0" ftr="0" dt="0"/>
  <p:txStyles>
    <p:titleStyle>
      <a:lvl1pPr algn="l" rtl="0" fontAlgn="base">
        <a:lnSpc>
          <a:spcPct val="90000"/>
        </a:lnSpc>
        <a:spcBef>
          <a:spcPct val="0"/>
        </a:spcBef>
        <a:spcAft>
          <a:spcPct val="0"/>
        </a:spcAft>
        <a:defRPr sz="3800" b="0">
          <a:solidFill>
            <a:srgbClr val="FFC000"/>
          </a:solidFill>
          <a:effectLst>
            <a:outerShdw blurRad="38100" dist="38100" dir="2700000" algn="tl">
              <a:srgbClr val="000000">
                <a:alpha val="43137"/>
              </a:srgbClr>
            </a:outerShdw>
          </a:effectLst>
          <a:latin typeface="Times New Roman" pitchFamily="18" charset="0"/>
          <a:ea typeface="+mj-ea"/>
          <a:cs typeface="Times New Roman" pitchFamily="18" charset="0"/>
        </a:defRPr>
      </a:lvl1pPr>
      <a:lvl2pPr algn="l" rtl="0" fontAlgn="base">
        <a:lnSpc>
          <a:spcPct val="90000"/>
        </a:lnSpc>
        <a:spcBef>
          <a:spcPct val="0"/>
        </a:spcBef>
        <a:spcAft>
          <a:spcPct val="0"/>
        </a:spcAft>
        <a:defRPr sz="3000">
          <a:solidFill>
            <a:schemeClr val="tx2"/>
          </a:solidFill>
          <a:latin typeface="Calibri" pitchFamily="34" charset="0"/>
        </a:defRPr>
      </a:lvl2pPr>
      <a:lvl3pPr algn="l" rtl="0" fontAlgn="base">
        <a:lnSpc>
          <a:spcPct val="90000"/>
        </a:lnSpc>
        <a:spcBef>
          <a:spcPct val="0"/>
        </a:spcBef>
        <a:spcAft>
          <a:spcPct val="0"/>
        </a:spcAft>
        <a:defRPr sz="3000">
          <a:solidFill>
            <a:schemeClr val="tx2"/>
          </a:solidFill>
          <a:latin typeface="Calibri" pitchFamily="34" charset="0"/>
        </a:defRPr>
      </a:lvl3pPr>
      <a:lvl4pPr algn="l" rtl="0" fontAlgn="base">
        <a:lnSpc>
          <a:spcPct val="90000"/>
        </a:lnSpc>
        <a:spcBef>
          <a:spcPct val="0"/>
        </a:spcBef>
        <a:spcAft>
          <a:spcPct val="0"/>
        </a:spcAft>
        <a:defRPr sz="3000">
          <a:solidFill>
            <a:schemeClr val="tx2"/>
          </a:solidFill>
          <a:latin typeface="Calibri" pitchFamily="34" charset="0"/>
        </a:defRPr>
      </a:lvl4pPr>
      <a:lvl5pPr algn="l" rtl="0" fontAlgn="base">
        <a:lnSpc>
          <a:spcPct val="90000"/>
        </a:lnSpc>
        <a:spcBef>
          <a:spcPct val="0"/>
        </a:spcBef>
        <a:spcAft>
          <a:spcPct val="0"/>
        </a:spcAft>
        <a:defRPr sz="3000">
          <a:solidFill>
            <a:schemeClr val="tx2"/>
          </a:solidFill>
          <a:latin typeface="Calibri" pitchFamily="34" charset="0"/>
        </a:defRPr>
      </a:lvl5pPr>
      <a:lvl6pPr marL="457200" algn="l" rtl="0" fontAlgn="base">
        <a:lnSpc>
          <a:spcPct val="90000"/>
        </a:lnSpc>
        <a:spcBef>
          <a:spcPct val="0"/>
        </a:spcBef>
        <a:spcAft>
          <a:spcPct val="0"/>
        </a:spcAft>
        <a:defRPr sz="3000">
          <a:solidFill>
            <a:schemeClr val="tx2"/>
          </a:solidFill>
          <a:latin typeface="Calibri" pitchFamily="34" charset="0"/>
        </a:defRPr>
      </a:lvl6pPr>
      <a:lvl7pPr marL="914400" algn="l" rtl="0" fontAlgn="base">
        <a:lnSpc>
          <a:spcPct val="90000"/>
        </a:lnSpc>
        <a:spcBef>
          <a:spcPct val="0"/>
        </a:spcBef>
        <a:spcAft>
          <a:spcPct val="0"/>
        </a:spcAft>
        <a:defRPr sz="3000">
          <a:solidFill>
            <a:schemeClr val="tx2"/>
          </a:solidFill>
          <a:latin typeface="Calibri" pitchFamily="34" charset="0"/>
        </a:defRPr>
      </a:lvl7pPr>
      <a:lvl8pPr marL="1371600" algn="l" rtl="0" fontAlgn="base">
        <a:lnSpc>
          <a:spcPct val="90000"/>
        </a:lnSpc>
        <a:spcBef>
          <a:spcPct val="0"/>
        </a:spcBef>
        <a:spcAft>
          <a:spcPct val="0"/>
        </a:spcAft>
        <a:defRPr sz="3000">
          <a:solidFill>
            <a:schemeClr val="tx2"/>
          </a:solidFill>
          <a:latin typeface="Calibri" pitchFamily="34" charset="0"/>
        </a:defRPr>
      </a:lvl8pPr>
      <a:lvl9pPr marL="1828800" algn="l" rtl="0" fontAlgn="base">
        <a:lnSpc>
          <a:spcPct val="90000"/>
        </a:lnSpc>
        <a:spcBef>
          <a:spcPct val="0"/>
        </a:spcBef>
        <a:spcAft>
          <a:spcPct val="0"/>
        </a:spcAft>
        <a:defRPr sz="3000">
          <a:solidFill>
            <a:schemeClr val="tx2"/>
          </a:solidFill>
          <a:latin typeface="Calibri" pitchFamily="34" charset="0"/>
        </a:defRPr>
      </a:lvl9pPr>
    </p:titleStyle>
    <p:bodyStyle>
      <a:lvl1pPr marL="338138" indent="-338138" algn="l" rtl="0" fontAlgn="base">
        <a:spcBef>
          <a:spcPts val="0"/>
        </a:spcBef>
        <a:spcAft>
          <a:spcPts val="1200"/>
        </a:spcAft>
        <a:buClr>
          <a:srgbClr val="FFC000"/>
        </a:buClr>
        <a:buSzPct val="90000"/>
        <a:buFont typeface="Wingdings" pitchFamily="2" charset="2"/>
        <a:buChar char="v"/>
        <a:defRPr sz="2400" b="1">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1pPr>
      <a:lvl2pPr marL="601663" indent="-261938" algn="l" rtl="0" fontAlgn="base">
        <a:spcBef>
          <a:spcPts val="0"/>
        </a:spcBef>
        <a:spcAft>
          <a:spcPts val="1200"/>
        </a:spcAft>
        <a:buClr>
          <a:srgbClr val="FFC000"/>
        </a:buClr>
        <a:buSzPct val="110000"/>
        <a:buFont typeface="Wingdings" pitchFamily="2" charset="2"/>
        <a:buChar char="§"/>
        <a:defRPr sz="2200" b="1">
          <a:solidFill>
            <a:schemeClr val="bg1"/>
          </a:solidFill>
          <a:effectLst>
            <a:outerShdw blurRad="38100" dist="38100" dir="2700000" algn="tl">
              <a:srgbClr val="000000">
                <a:alpha val="43137"/>
              </a:srgbClr>
            </a:outerShdw>
          </a:effectLst>
          <a:latin typeface="Arial" pitchFamily="34" charset="0"/>
          <a:cs typeface="Arial" pitchFamily="34" charset="0"/>
        </a:defRPr>
      </a:lvl2pPr>
      <a:lvl3pPr marL="955675" indent="-265113" algn="l" rtl="0" fontAlgn="base">
        <a:spcBef>
          <a:spcPts val="0"/>
        </a:spcBef>
        <a:spcAft>
          <a:spcPts val="1200"/>
        </a:spcAft>
        <a:buClr>
          <a:srgbClr val="FFC000"/>
        </a:buClr>
        <a:buSzPct val="115000"/>
        <a:buFont typeface="Wingdings" pitchFamily="2" charset="2"/>
        <a:buChar char="§"/>
        <a:defRPr sz="2000" b="1">
          <a:solidFill>
            <a:schemeClr val="bg1"/>
          </a:solidFill>
          <a:effectLst>
            <a:outerShdw blurRad="38100" dist="38100" dir="2700000" algn="tl">
              <a:srgbClr val="000000">
                <a:alpha val="43137"/>
              </a:srgbClr>
            </a:outerShdw>
          </a:effectLst>
          <a:latin typeface="Arial" pitchFamily="34" charset="0"/>
          <a:cs typeface="Arial" pitchFamily="34" charset="0"/>
        </a:defRPr>
      </a:lvl3pPr>
      <a:lvl4pPr marL="1192213" indent="-234950" algn="l" rtl="0" fontAlgn="base">
        <a:spcBef>
          <a:spcPts val="0"/>
        </a:spcBef>
        <a:spcAft>
          <a:spcPts val="1200"/>
        </a:spcAft>
        <a:buClr>
          <a:srgbClr val="FFC000"/>
        </a:buClr>
        <a:buSzPct val="115000"/>
        <a:buFont typeface="Wingdings" pitchFamily="2" charset="2"/>
        <a:buChar char="§"/>
        <a:defRPr sz="2000" b="1">
          <a:solidFill>
            <a:schemeClr val="bg1"/>
          </a:solidFill>
          <a:effectLst>
            <a:outerShdw blurRad="38100" dist="38100" dir="2700000" algn="tl">
              <a:srgbClr val="000000">
                <a:alpha val="43137"/>
              </a:srgbClr>
            </a:outerShdw>
          </a:effectLst>
          <a:latin typeface="Arial" pitchFamily="34" charset="0"/>
          <a:cs typeface="Arial" pitchFamily="34" charset="0"/>
        </a:defRPr>
      </a:lvl4pPr>
      <a:lvl5pPr marL="1435100" indent="-228600" algn="l" rtl="0" fontAlgn="base">
        <a:spcBef>
          <a:spcPts val="0"/>
        </a:spcBef>
        <a:spcAft>
          <a:spcPts val="1200"/>
        </a:spcAft>
        <a:buClr>
          <a:srgbClr val="FFC000"/>
        </a:buClr>
        <a:buSzPct val="115000"/>
        <a:buFont typeface="Wingdings" pitchFamily="2" charset="2"/>
        <a:buChar char="§"/>
        <a:defRPr sz="2000" b="1">
          <a:solidFill>
            <a:schemeClr val="bg1"/>
          </a:solidFill>
          <a:effectLst>
            <a:outerShdw blurRad="38100" dist="38100" dir="2700000" algn="tl">
              <a:srgbClr val="000000">
                <a:alpha val="43137"/>
              </a:srgbClr>
            </a:outerShdw>
          </a:effectLst>
          <a:latin typeface="Arial" pitchFamily="34" charset="0"/>
          <a:cs typeface="Arial" pitchFamily="34" charset="0"/>
        </a:defRPr>
      </a:lvl5pPr>
      <a:lvl6pPr marL="1892300" indent="-228600" algn="l" rtl="0" fontAlgn="base">
        <a:spcBef>
          <a:spcPct val="20000"/>
        </a:spcBef>
        <a:spcAft>
          <a:spcPct val="0"/>
        </a:spcAft>
        <a:buClr>
          <a:schemeClr val="bg2"/>
        </a:buClr>
        <a:buSzPct val="115000"/>
        <a:buFont typeface="Wingdings" pitchFamily="2" charset="2"/>
        <a:buChar char="§"/>
        <a:defRPr sz="2000">
          <a:solidFill>
            <a:schemeClr val="tx1"/>
          </a:solidFill>
          <a:latin typeface="+mn-lt"/>
        </a:defRPr>
      </a:lvl6pPr>
      <a:lvl7pPr marL="2349500" indent="-228600" algn="l" rtl="0" fontAlgn="base">
        <a:spcBef>
          <a:spcPct val="20000"/>
        </a:spcBef>
        <a:spcAft>
          <a:spcPct val="0"/>
        </a:spcAft>
        <a:buClr>
          <a:schemeClr val="bg2"/>
        </a:buClr>
        <a:buSzPct val="115000"/>
        <a:buFont typeface="Wingdings" pitchFamily="2" charset="2"/>
        <a:buChar char="§"/>
        <a:defRPr sz="2000">
          <a:solidFill>
            <a:schemeClr val="tx1"/>
          </a:solidFill>
          <a:latin typeface="+mn-lt"/>
        </a:defRPr>
      </a:lvl7pPr>
      <a:lvl8pPr marL="2806700" indent="-228600" algn="l" rtl="0" fontAlgn="base">
        <a:spcBef>
          <a:spcPct val="20000"/>
        </a:spcBef>
        <a:spcAft>
          <a:spcPct val="0"/>
        </a:spcAft>
        <a:buClr>
          <a:schemeClr val="bg2"/>
        </a:buClr>
        <a:buSzPct val="115000"/>
        <a:buFont typeface="Wingdings" pitchFamily="2" charset="2"/>
        <a:buChar char="§"/>
        <a:defRPr sz="2000">
          <a:solidFill>
            <a:schemeClr val="tx1"/>
          </a:solidFill>
          <a:latin typeface="+mn-lt"/>
        </a:defRPr>
      </a:lvl8pPr>
      <a:lvl9pPr marL="3263900" indent="-228600" algn="l" rtl="0" fontAlgn="base">
        <a:spcBef>
          <a:spcPct val="20000"/>
        </a:spcBef>
        <a:spcAft>
          <a:spcPct val="0"/>
        </a:spcAft>
        <a:buClr>
          <a:schemeClr val="bg2"/>
        </a:buClr>
        <a:buSzPct val="11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4000">
              <a:srgbClr val="000000">
                <a:lumMod val="0"/>
              </a:srgbClr>
            </a:gs>
            <a:gs pos="37000">
              <a:srgbClr val="1E2E3F">
                <a:lumMod val="96000"/>
              </a:srgbClr>
            </a:gs>
            <a:gs pos="7000">
              <a:srgbClr val="000000"/>
            </a:gs>
            <a:gs pos="64000">
              <a:srgbClr val="031223">
                <a:lumMod val="74000"/>
              </a:srgbClr>
            </a:gs>
          </a:gsLst>
          <a:lin ang="5400000" scaled="0"/>
          <a:tileRect/>
        </a:gradFill>
        <a:effectLst/>
      </p:bgPr>
    </p:bg>
    <p:spTree>
      <p:nvGrpSpPr>
        <p:cNvPr id="1" name=""/>
        <p:cNvGrpSpPr/>
        <p:nvPr/>
      </p:nvGrpSpPr>
      <p:grpSpPr>
        <a:xfrm>
          <a:off x="0" y="0"/>
          <a:ext cx="0" cy="0"/>
          <a:chOff x="0" y="0"/>
          <a:chExt cx="0" cy="0"/>
        </a:xfrm>
      </p:grpSpPr>
      <p:grpSp>
        <p:nvGrpSpPr>
          <p:cNvPr id="6" name="Group 5"/>
          <p:cNvGrpSpPr/>
          <p:nvPr userDrawn="1"/>
        </p:nvGrpSpPr>
        <p:grpSpPr>
          <a:xfrm>
            <a:off x="0" y="0"/>
            <a:ext cx="9129535" cy="5978525"/>
            <a:chOff x="0" y="0"/>
            <a:chExt cx="9129535" cy="5978525"/>
          </a:xfrm>
        </p:grpSpPr>
        <p:sp>
          <p:nvSpPr>
            <p:cNvPr id="2" name="Rectangle 1"/>
            <p:cNvSpPr/>
            <p:nvPr userDrawn="1"/>
          </p:nvSpPr>
          <p:spPr>
            <a:xfrm>
              <a:off x="0" y="0"/>
              <a:ext cx="8610600" cy="5978525"/>
            </a:xfrm>
            <a:prstGeom prst="rect">
              <a:avLst/>
            </a:prstGeom>
            <a:blipFill dpi="0" rotWithShape="1">
              <a:blip r:embed="rId5" cstate="screen">
                <a:alphaModFix amt="48000"/>
                <a:extLst>
                  <a:ext uri="{BEBA8EAE-BF5A-486C-A8C5-ECC9F3942E4B}">
                    <a14:imgProps xmlns:a14="http://schemas.microsoft.com/office/drawing/2010/main">
                      <a14:imgLayer r:embed="rId6">
                        <a14:imgEffect>
                          <a14:colorTemperature colorTemp="7200"/>
                        </a14:imgEffect>
                        <a14:imgEffect>
                          <a14:saturation sat="39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0" y="4953000"/>
              <a:ext cx="2384385" cy="1019537"/>
            </a:xfrm>
            <a:prstGeom prst="rect">
              <a:avLst/>
            </a:prstGeom>
            <a:gradFill flip="none" rotWithShape="1">
              <a:gsLst>
                <a:gs pos="54000">
                  <a:srgbClr val="87B4E5">
                    <a:alpha val="0"/>
                  </a:srgbClr>
                </a:gs>
                <a:gs pos="0">
                  <a:srgbClr val="69AAF1">
                    <a:alpha val="49000"/>
                  </a:srgbClr>
                </a:gs>
                <a:gs pos="100000">
                  <a:srgbClr val="A1BDDB">
                    <a:alpha val="0"/>
                  </a:srgb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rot="10800000">
              <a:off x="6745150" y="11575"/>
              <a:ext cx="2384385" cy="1019537"/>
            </a:xfrm>
            <a:prstGeom prst="rect">
              <a:avLst/>
            </a:prstGeom>
            <a:gradFill flip="none" rotWithShape="1">
              <a:gsLst>
                <a:gs pos="54000">
                  <a:srgbClr val="87B4E5">
                    <a:alpha val="0"/>
                  </a:srgbClr>
                </a:gs>
                <a:gs pos="0">
                  <a:srgbClr val="69AAF1">
                    <a:alpha val="49000"/>
                  </a:srgbClr>
                </a:gs>
                <a:gs pos="100000">
                  <a:srgbClr val="A1BDDB">
                    <a:alpha val="0"/>
                  </a:srgb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26" name="Rectangle 2"/>
          <p:cNvSpPr>
            <a:spLocks noGrp="1" noChangeArrowheads="1"/>
          </p:cNvSpPr>
          <p:nvPr>
            <p:ph type="title"/>
          </p:nvPr>
        </p:nvSpPr>
        <p:spPr bwMode="auto">
          <a:xfrm>
            <a:off x="145338" y="102890"/>
            <a:ext cx="8800682" cy="526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127322" y="1032076"/>
            <a:ext cx="8848236" cy="494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182880" numCol="1" anchor="ctr" anchorCtr="1"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8772453" y="6552198"/>
            <a:ext cx="171522" cy="16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spAutoFit/>
          </a:bodyPr>
          <a:lstStyle>
            <a:lvl1pPr algn="r">
              <a:defRPr sz="1100">
                <a:solidFill>
                  <a:schemeClr val="tx1">
                    <a:lumMod val="50000"/>
                    <a:lumOff val="50000"/>
                  </a:schemeClr>
                </a:solidFill>
              </a:defRPr>
            </a:lvl1pPr>
          </a:lstStyle>
          <a:p>
            <a:fld id="{755A597B-7DA8-4BBF-BE65-AEAAB8DD33A2}" type="slidenum">
              <a:rPr lang="en-US" smtClean="0"/>
              <a:pPr/>
              <a:t>‹#›</a:t>
            </a:fld>
            <a:endParaRPr lang="en-US" dirty="0"/>
          </a:p>
        </p:txBody>
      </p:sp>
      <p:sp>
        <p:nvSpPr>
          <p:cNvPr id="3" name="Rectangle 2"/>
          <p:cNvSpPr/>
          <p:nvPr userDrawn="1"/>
        </p:nvSpPr>
        <p:spPr>
          <a:xfrm>
            <a:off x="0" y="5978525"/>
            <a:ext cx="9144000" cy="879475"/>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7" cstate="screen">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a:ext>
            </a:extLst>
          </a:blip>
          <a:stretch>
            <a:fillRect/>
          </a:stretch>
        </p:blipFill>
        <p:spPr>
          <a:xfrm>
            <a:off x="56144" y="6055896"/>
            <a:ext cx="2427836" cy="697894"/>
          </a:xfrm>
          <a:prstGeom prst="rect">
            <a:avLst/>
          </a:prstGeom>
          <a:ln>
            <a:noFill/>
          </a:ln>
          <a:effectLst>
            <a:softEdge rad="0"/>
          </a:effectLst>
        </p:spPr>
      </p:pic>
    </p:spTree>
    <p:extLst>
      <p:ext uri="{BB962C8B-B14F-4D97-AF65-F5344CB8AC3E}">
        <p14:creationId xmlns:p14="http://schemas.microsoft.com/office/powerpoint/2010/main" val="3739190739"/>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Lst>
  <p:hf hdr="0" ftr="0" dt="0"/>
  <p:txStyles>
    <p:titleStyle>
      <a:lvl1pPr algn="l" rtl="0" fontAlgn="base">
        <a:lnSpc>
          <a:spcPct val="90000"/>
        </a:lnSpc>
        <a:spcBef>
          <a:spcPct val="0"/>
        </a:spcBef>
        <a:spcAft>
          <a:spcPct val="0"/>
        </a:spcAft>
        <a:defRPr sz="3800" b="0">
          <a:solidFill>
            <a:srgbClr val="FFC000"/>
          </a:solidFill>
          <a:effectLst>
            <a:outerShdw blurRad="38100" dist="38100" dir="2700000" algn="tl">
              <a:srgbClr val="000000">
                <a:alpha val="43137"/>
              </a:srgbClr>
            </a:outerShdw>
          </a:effectLst>
          <a:latin typeface="Times New Roman" pitchFamily="18" charset="0"/>
          <a:ea typeface="+mj-ea"/>
          <a:cs typeface="Times New Roman" pitchFamily="18" charset="0"/>
        </a:defRPr>
      </a:lvl1pPr>
      <a:lvl2pPr algn="l" rtl="0" fontAlgn="base">
        <a:lnSpc>
          <a:spcPct val="90000"/>
        </a:lnSpc>
        <a:spcBef>
          <a:spcPct val="0"/>
        </a:spcBef>
        <a:spcAft>
          <a:spcPct val="0"/>
        </a:spcAft>
        <a:defRPr sz="3000">
          <a:solidFill>
            <a:schemeClr val="tx2"/>
          </a:solidFill>
          <a:latin typeface="Calibri" pitchFamily="34" charset="0"/>
        </a:defRPr>
      </a:lvl2pPr>
      <a:lvl3pPr algn="l" rtl="0" fontAlgn="base">
        <a:lnSpc>
          <a:spcPct val="90000"/>
        </a:lnSpc>
        <a:spcBef>
          <a:spcPct val="0"/>
        </a:spcBef>
        <a:spcAft>
          <a:spcPct val="0"/>
        </a:spcAft>
        <a:defRPr sz="3000">
          <a:solidFill>
            <a:schemeClr val="tx2"/>
          </a:solidFill>
          <a:latin typeface="Calibri" pitchFamily="34" charset="0"/>
        </a:defRPr>
      </a:lvl3pPr>
      <a:lvl4pPr algn="l" rtl="0" fontAlgn="base">
        <a:lnSpc>
          <a:spcPct val="90000"/>
        </a:lnSpc>
        <a:spcBef>
          <a:spcPct val="0"/>
        </a:spcBef>
        <a:spcAft>
          <a:spcPct val="0"/>
        </a:spcAft>
        <a:defRPr sz="3000">
          <a:solidFill>
            <a:schemeClr val="tx2"/>
          </a:solidFill>
          <a:latin typeface="Calibri" pitchFamily="34" charset="0"/>
        </a:defRPr>
      </a:lvl4pPr>
      <a:lvl5pPr algn="l" rtl="0" fontAlgn="base">
        <a:lnSpc>
          <a:spcPct val="90000"/>
        </a:lnSpc>
        <a:spcBef>
          <a:spcPct val="0"/>
        </a:spcBef>
        <a:spcAft>
          <a:spcPct val="0"/>
        </a:spcAft>
        <a:defRPr sz="3000">
          <a:solidFill>
            <a:schemeClr val="tx2"/>
          </a:solidFill>
          <a:latin typeface="Calibri" pitchFamily="34" charset="0"/>
        </a:defRPr>
      </a:lvl5pPr>
      <a:lvl6pPr marL="457200" algn="l" rtl="0" fontAlgn="base">
        <a:lnSpc>
          <a:spcPct val="90000"/>
        </a:lnSpc>
        <a:spcBef>
          <a:spcPct val="0"/>
        </a:spcBef>
        <a:spcAft>
          <a:spcPct val="0"/>
        </a:spcAft>
        <a:defRPr sz="3000">
          <a:solidFill>
            <a:schemeClr val="tx2"/>
          </a:solidFill>
          <a:latin typeface="Calibri" pitchFamily="34" charset="0"/>
        </a:defRPr>
      </a:lvl6pPr>
      <a:lvl7pPr marL="914400" algn="l" rtl="0" fontAlgn="base">
        <a:lnSpc>
          <a:spcPct val="90000"/>
        </a:lnSpc>
        <a:spcBef>
          <a:spcPct val="0"/>
        </a:spcBef>
        <a:spcAft>
          <a:spcPct val="0"/>
        </a:spcAft>
        <a:defRPr sz="3000">
          <a:solidFill>
            <a:schemeClr val="tx2"/>
          </a:solidFill>
          <a:latin typeface="Calibri" pitchFamily="34" charset="0"/>
        </a:defRPr>
      </a:lvl7pPr>
      <a:lvl8pPr marL="1371600" algn="l" rtl="0" fontAlgn="base">
        <a:lnSpc>
          <a:spcPct val="90000"/>
        </a:lnSpc>
        <a:spcBef>
          <a:spcPct val="0"/>
        </a:spcBef>
        <a:spcAft>
          <a:spcPct val="0"/>
        </a:spcAft>
        <a:defRPr sz="3000">
          <a:solidFill>
            <a:schemeClr val="tx2"/>
          </a:solidFill>
          <a:latin typeface="Calibri" pitchFamily="34" charset="0"/>
        </a:defRPr>
      </a:lvl8pPr>
      <a:lvl9pPr marL="1828800" algn="l" rtl="0" fontAlgn="base">
        <a:lnSpc>
          <a:spcPct val="90000"/>
        </a:lnSpc>
        <a:spcBef>
          <a:spcPct val="0"/>
        </a:spcBef>
        <a:spcAft>
          <a:spcPct val="0"/>
        </a:spcAft>
        <a:defRPr sz="3000">
          <a:solidFill>
            <a:schemeClr val="tx2"/>
          </a:solidFill>
          <a:latin typeface="Calibri" pitchFamily="34" charset="0"/>
        </a:defRPr>
      </a:lvl9pPr>
    </p:titleStyle>
    <p:bodyStyle>
      <a:lvl1pPr marL="338138" indent="-338138" algn="l" rtl="0" fontAlgn="base">
        <a:spcBef>
          <a:spcPts val="0"/>
        </a:spcBef>
        <a:spcAft>
          <a:spcPts val="1200"/>
        </a:spcAft>
        <a:buClr>
          <a:srgbClr val="FFC000"/>
        </a:buClr>
        <a:buSzPct val="90000"/>
        <a:buFont typeface="Wingdings" pitchFamily="2" charset="2"/>
        <a:buChar char="v"/>
        <a:defRPr sz="2400" b="1">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1pPr>
      <a:lvl2pPr marL="601663" indent="-261938" algn="l" rtl="0" fontAlgn="base">
        <a:spcBef>
          <a:spcPts val="0"/>
        </a:spcBef>
        <a:spcAft>
          <a:spcPts val="1200"/>
        </a:spcAft>
        <a:buClr>
          <a:srgbClr val="FFC000"/>
        </a:buClr>
        <a:buSzPct val="110000"/>
        <a:buFont typeface="Wingdings" pitchFamily="2" charset="2"/>
        <a:buChar char="§"/>
        <a:defRPr sz="2200" b="1">
          <a:solidFill>
            <a:schemeClr val="bg1"/>
          </a:solidFill>
          <a:effectLst>
            <a:outerShdw blurRad="38100" dist="38100" dir="2700000" algn="tl">
              <a:srgbClr val="000000">
                <a:alpha val="43137"/>
              </a:srgbClr>
            </a:outerShdw>
          </a:effectLst>
          <a:latin typeface="Arial" pitchFamily="34" charset="0"/>
          <a:cs typeface="Arial" pitchFamily="34" charset="0"/>
        </a:defRPr>
      </a:lvl2pPr>
      <a:lvl3pPr marL="955675" indent="-265113" algn="l" rtl="0" fontAlgn="base">
        <a:spcBef>
          <a:spcPts val="0"/>
        </a:spcBef>
        <a:spcAft>
          <a:spcPts val="1200"/>
        </a:spcAft>
        <a:buClr>
          <a:srgbClr val="FFC000"/>
        </a:buClr>
        <a:buSzPct val="115000"/>
        <a:buFont typeface="Wingdings" pitchFamily="2" charset="2"/>
        <a:buChar char="§"/>
        <a:defRPr sz="2000" b="1">
          <a:solidFill>
            <a:schemeClr val="bg1"/>
          </a:solidFill>
          <a:effectLst>
            <a:outerShdw blurRad="38100" dist="38100" dir="2700000" algn="tl">
              <a:srgbClr val="000000">
                <a:alpha val="43137"/>
              </a:srgbClr>
            </a:outerShdw>
          </a:effectLst>
          <a:latin typeface="Arial" pitchFamily="34" charset="0"/>
          <a:cs typeface="Arial" pitchFamily="34" charset="0"/>
        </a:defRPr>
      </a:lvl3pPr>
      <a:lvl4pPr marL="1192213" indent="-234950" algn="l" rtl="0" fontAlgn="base">
        <a:spcBef>
          <a:spcPts val="0"/>
        </a:spcBef>
        <a:spcAft>
          <a:spcPts val="1200"/>
        </a:spcAft>
        <a:buClr>
          <a:srgbClr val="FFC000"/>
        </a:buClr>
        <a:buSzPct val="115000"/>
        <a:buFont typeface="Wingdings" pitchFamily="2" charset="2"/>
        <a:buChar char="§"/>
        <a:defRPr sz="2000" b="1">
          <a:solidFill>
            <a:schemeClr val="bg1"/>
          </a:solidFill>
          <a:effectLst>
            <a:outerShdw blurRad="38100" dist="38100" dir="2700000" algn="tl">
              <a:srgbClr val="000000">
                <a:alpha val="43137"/>
              </a:srgbClr>
            </a:outerShdw>
          </a:effectLst>
          <a:latin typeface="Arial" pitchFamily="34" charset="0"/>
          <a:cs typeface="Arial" pitchFamily="34" charset="0"/>
        </a:defRPr>
      </a:lvl4pPr>
      <a:lvl5pPr marL="1435100" indent="-228600" algn="l" rtl="0" fontAlgn="base">
        <a:spcBef>
          <a:spcPts val="0"/>
        </a:spcBef>
        <a:spcAft>
          <a:spcPts val="1200"/>
        </a:spcAft>
        <a:buClr>
          <a:srgbClr val="FFC000"/>
        </a:buClr>
        <a:buSzPct val="115000"/>
        <a:buFont typeface="Wingdings" pitchFamily="2" charset="2"/>
        <a:buChar char="§"/>
        <a:defRPr sz="2000" b="1">
          <a:solidFill>
            <a:schemeClr val="bg1"/>
          </a:solidFill>
          <a:effectLst>
            <a:outerShdw blurRad="38100" dist="38100" dir="2700000" algn="tl">
              <a:srgbClr val="000000">
                <a:alpha val="43137"/>
              </a:srgbClr>
            </a:outerShdw>
          </a:effectLst>
          <a:latin typeface="Arial" pitchFamily="34" charset="0"/>
          <a:cs typeface="Arial" pitchFamily="34" charset="0"/>
        </a:defRPr>
      </a:lvl5pPr>
      <a:lvl6pPr marL="1892300" indent="-228600" algn="l" rtl="0" fontAlgn="base">
        <a:spcBef>
          <a:spcPct val="20000"/>
        </a:spcBef>
        <a:spcAft>
          <a:spcPct val="0"/>
        </a:spcAft>
        <a:buClr>
          <a:schemeClr val="bg2"/>
        </a:buClr>
        <a:buSzPct val="115000"/>
        <a:buFont typeface="Wingdings" pitchFamily="2" charset="2"/>
        <a:buChar char="§"/>
        <a:defRPr sz="2000">
          <a:solidFill>
            <a:schemeClr val="tx1"/>
          </a:solidFill>
          <a:latin typeface="+mn-lt"/>
        </a:defRPr>
      </a:lvl6pPr>
      <a:lvl7pPr marL="2349500" indent="-228600" algn="l" rtl="0" fontAlgn="base">
        <a:spcBef>
          <a:spcPct val="20000"/>
        </a:spcBef>
        <a:spcAft>
          <a:spcPct val="0"/>
        </a:spcAft>
        <a:buClr>
          <a:schemeClr val="bg2"/>
        </a:buClr>
        <a:buSzPct val="115000"/>
        <a:buFont typeface="Wingdings" pitchFamily="2" charset="2"/>
        <a:buChar char="§"/>
        <a:defRPr sz="2000">
          <a:solidFill>
            <a:schemeClr val="tx1"/>
          </a:solidFill>
          <a:latin typeface="+mn-lt"/>
        </a:defRPr>
      </a:lvl7pPr>
      <a:lvl8pPr marL="2806700" indent="-228600" algn="l" rtl="0" fontAlgn="base">
        <a:spcBef>
          <a:spcPct val="20000"/>
        </a:spcBef>
        <a:spcAft>
          <a:spcPct val="0"/>
        </a:spcAft>
        <a:buClr>
          <a:schemeClr val="bg2"/>
        </a:buClr>
        <a:buSzPct val="115000"/>
        <a:buFont typeface="Wingdings" pitchFamily="2" charset="2"/>
        <a:buChar char="§"/>
        <a:defRPr sz="2000">
          <a:solidFill>
            <a:schemeClr val="tx1"/>
          </a:solidFill>
          <a:latin typeface="+mn-lt"/>
        </a:defRPr>
      </a:lvl8pPr>
      <a:lvl9pPr marL="3263900" indent="-228600" algn="l" rtl="0" fontAlgn="base">
        <a:spcBef>
          <a:spcPct val="20000"/>
        </a:spcBef>
        <a:spcAft>
          <a:spcPct val="0"/>
        </a:spcAft>
        <a:buClr>
          <a:schemeClr val="bg2"/>
        </a:buClr>
        <a:buSzPct val="11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microsoft.com/office/2007/relationships/hdphoto" Target="../media/hdphoto5.wdp"/><Relationship Id="rId7" Type="http://schemas.openxmlformats.org/officeDocument/2006/relationships/image" Target="../media/image8.jpeg"/><Relationship Id="rId12"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7.jpeg"/><Relationship Id="rId11" Type="http://schemas.openxmlformats.org/officeDocument/2006/relationships/image" Target="../media/image12.png"/><Relationship Id="rId5" Type="http://schemas.microsoft.com/office/2007/relationships/hdphoto" Target="../media/hdphoto6.wdp"/><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6.jpg"/><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microsoft.com/office/2007/relationships/hdphoto" Target="../media/hdphoto11.wdp"/></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microsoft.com/office/2007/relationships/hdphoto" Target="../media/hdphoto12.wdp"/></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8.wdp"/><Relationship Id="rId5" Type="http://schemas.openxmlformats.org/officeDocument/2006/relationships/image" Target="../media/image15.png"/><Relationship Id="rId4" Type="http://schemas.microsoft.com/office/2007/relationships/hdphoto" Target="../media/hdphoto7.wdp"/></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microsoft.com/office/2007/relationships/hdphoto" Target="../media/hdphoto13.wdp"/><Relationship Id="rId2" Type="http://schemas.openxmlformats.org/officeDocument/2006/relationships/image" Target="../media/image49.jp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10" Type="http://schemas.openxmlformats.org/officeDocument/2006/relationships/image" Target="../media/image56.png"/><Relationship Id="rId4" Type="http://schemas.openxmlformats.org/officeDocument/2006/relationships/image" Target="../media/image51.jpeg"/><Relationship Id="rId9"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png"/><Relationship Id="rId4" Type="http://schemas.microsoft.com/office/2007/relationships/hdphoto" Target="../media/hdphoto14.wdp"/></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9.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4294967295"/>
          </p:nvPr>
        </p:nvSpPr>
        <p:spPr>
          <a:xfrm>
            <a:off x="3911845" y="5965825"/>
            <a:ext cx="4962525" cy="554038"/>
          </a:xfrm>
          <a:effectLst>
            <a:outerShdw blurRad="50800" dist="38100" dir="2700000" algn="tl" rotWithShape="0">
              <a:prstClr val="black">
                <a:alpha val="40000"/>
              </a:prstClr>
            </a:outerShdw>
          </a:effectLst>
        </p:spPr>
        <p:txBody>
          <a:bodyPr wrap="none" anchor="t" anchorCtr="0">
            <a:spAutoFit/>
          </a:bodyPr>
          <a:lstStyle/>
          <a:p>
            <a:pPr marL="0" indent="0">
              <a:spcBef>
                <a:spcPts val="0"/>
              </a:spcBef>
              <a:spcAft>
                <a:spcPts val="600"/>
              </a:spcAft>
              <a:buNone/>
            </a:pPr>
            <a:r>
              <a:rPr lang="en-US" sz="2200" b="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Presented by:</a:t>
            </a:r>
            <a:r>
              <a:rPr lang="en-US" b="0"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b="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Tania Glenn, PsyD, LCSW</a:t>
            </a:r>
          </a:p>
        </p:txBody>
      </p:sp>
      <p:sp>
        <p:nvSpPr>
          <p:cNvPr id="4" name="Title 3"/>
          <p:cNvSpPr>
            <a:spLocks noGrp="1"/>
          </p:cNvSpPr>
          <p:nvPr>
            <p:ph type="ctrTitle" idx="4294967295"/>
          </p:nvPr>
        </p:nvSpPr>
        <p:spPr>
          <a:xfrm>
            <a:off x="281354" y="269875"/>
            <a:ext cx="7772400" cy="1066800"/>
          </a:xfrm>
        </p:spPr>
        <p:txBody>
          <a:bodyPr wrap="none" anchor="t" anchorCtr="0">
            <a:noAutofit/>
          </a:bodyPr>
          <a:lstStyle/>
          <a:p>
            <a:pPr>
              <a:lnSpc>
                <a:spcPts val="3600"/>
              </a:lnSpc>
              <a:spcAft>
                <a:spcPts val="1200"/>
              </a:spcAft>
            </a:pPr>
            <a:r>
              <a:rPr lang="en-US" sz="4000" dirty="0">
                <a:effectLst>
                  <a:outerShdw blurRad="38100" dist="38100" dir="2700000" algn="tl">
                    <a:srgbClr val="000000">
                      <a:alpha val="43137"/>
                    </a:srgbClr>
                  </a:outerShdw>
                </a:effectLst>
              </a:rPr>
              <a:t>Tania Glenn and Associates, PA</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Trauma Defense Team</a:t>
            </a:r>
          </a:p>
        </p:txBody>
      </p:sp>
      <p:sp>
        <p:nvSpPr>
          <p:cNvPr id="2" name="Slide Number Placeholder 1"/>
          <p:cNvSpPr>
            <a:spLocks noGrp="1"/>
          </p:cNvSpPr>
          <p:nvPr>
            <p:ph type="sldNum" sz="quarter" idx="4294967295"/>
          </p:nvPr>
        </p:nvSpPr>
        <p:spPr>
          <a:xfrm>
            <a:off x="8871195" y="6569075"/>
            <a:ext cx="155575" cy="15240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C93259F-4001-401F-A8D1-A7873D180CE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sysClr val="windowText" lastClr="000000"/>
              </a:solidFill>
              <a:effectLst/>
              <a:uLnTx/>
              <a:uFillTx/>
            </a:endParaRPr>
          </a:p>
        </p:txBody>
      </p:sp>
      <p:sp>
        <p:nvSpPr>
          <p:cNvPr id="20" name="Rounded Rectangle 19"/>
          <p:cNvSpPr/>
          <p:nvPr/>
        </p:nvSpPr>
        <p:spPr>
          <a:xfrm>
            <a:off x="158265" y="2749062"/>
            <a:ext cx="9067797" cy="1189892"/>
          </a:xfrm>
          <a:prstGeom prst="roundRect">
            <a:avLst>
              <a:gd name="adj" fmla="val 13316"/>
            </a:avLst>
          </a:prstGeom>
          <a:gradFill flip="none" rotWithShape="1">
            <a:gsLst>
              <a:gs pos="45037">
                <a:srgbClr val="354A65">
                  <a:alpha val="56000"/>
                </a:srgbClr>
              </a:gs>
              <a:gs pos="100000">
                <a:srgbClr val="81B6F7">
                  <a:alpha val="0"/>
                </a:srgbClr>
              </a:gs>
              <a:gs pos="7000">
                <a:schemeClr val="tx1"/>
              </a:gs>
            </a:gsLst>
            <a:lin ang="0" scaled="1"/>
            <a:tileRect/>
          </a:gradFill>
          <a:ln>
            <a:noFill/>
          </a:ln>
          <a:effectLst>
            <a:outerShdw blurRad="38100" dist="76200" dir="8100000" algn="tr" rotWithShape="0">
              <a:prstClr val="black">
                <a:alpha val="40000"/>
              </a:prstClr>
            </a:outerShdw>
          </a:effectLst>
          <a:scene3d>
            <a:camera prst="orthographicFront"/>
            <a:lightRig rig="balanced" dir="t"/>
          </a:scene3d>
          <a:sp3d>
            <a:bevelT w="571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9" name="Title 3"/>
          <p:cNvSpPr txBox="1">
            <a:spLocks/>
          </p:cNvSpPr>
          <p:nvPr/>
        </p:nvSpPr>
        <p:spPr bwMode="auto">
          <a:xfrm>
            <a:off x="369277" y="3079756"/>
            <a:ext cx="6130461" cy="54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spAutoFit/>
          </a:bodyPr>
          <a:lstStyle>
            <a:lvl1pPr algn="l" rtl="0" fontAlgn="base">
              <a:lnSpc>
                <a:spcPct val="90000"/>
              </a:lnSpc>
              <a:spcBef>
                <a:spcPct val="0"/>
              </a:spcBef>
              <a:spcAft>
                <a:spcPct val="0"/>
              </a:spcAft>
              <a:defRPr sz="3200">
                <a:solidFill>
                  <a:schemeClr val="tx2"/>
                </a:solidFill>
                <a:latin typeface="+mj-lt"/>
                <a:ea typeface="+mj-ea"/>
                <a:cs typeface="+mj-cs"/>
              </a:defRPr>
            </a:lvl1pPr>
            <a:lvl2pPr algn="l" rtl="0" fontAlgn="base">
              <a:lnSpc>
                <a:spcPct val="90000"/>
              </a:lnSpc>
              <a:spcBef>
                <a:spcPct val="0"/>
              </a:spcBef>
              <a:spcAft>
                <a:spcPct val="0"/>
              </a:spcAft>
              <a:defRPr sz="3000">
                <a:solidFill>
                  <a:schemeClr val="tx2"/>
                </a:solidFill>
                <a:latin typeface="Calibri" pitchFamily="34" charset="0"/>
              </a:defRPr>
            </a:lvl2pPr>
            <a:lvl3pPr algn="l" rtl="0" fontAlgn="base">
              <a:lnSpc>
                <a:spcPct val="90000"/>
              </a:lnSpc>
              <a:spcBef>
                <a:spcPct val="0"/>
              </a:spcBef>
              <a:spcAft>
                <a:spcPct val="0"/>
              </a:spcAft>
              <a:defRPr sz="3000">
                <a:solidFill>
                  <a:schemeClr val="tx2"/>
                </a:solidFill>
                <a:latin typeface="Calibri" pitchFamily="34" charset="0"/>
              </a:defRPr>
            </a:lvl3pPr>
            <a:lvl4pPr algn="l" rtl="0" fontAlgn="base">
              <a:lnSpc>
                <a:spcPct val="90000"/>
              </a:lnSpc>
              <a:spcBef>
                <a:spcPct val="0"/>
              </a:spcBef>
              <a:spcAft>
                <a:spcPct val="0"/>
              </a:spcAft>
              <a:defRPr sz="3000">
                <a:solidFill>
                  <a:schemeClr val="tx2"/>
                </a:solidFill>
                <a:latin typeface="Calibri" pitchFamily="34" charset="0"/>
              </a:defRPr>
            </a:lvl4pPr>
            <a:lvl5pPr algn="l" rtl="0" fontAlgn="base">
              <a:lnSpc>
                <a:spcPct val="90000"/>
              </a:lnSpc>
              <a:spcBef>
                <a:spcPct val="0"/>
              </a:spcBef>
              <a:spcAft>
                <a:spcPct val="0"/>
              </a:spcAft>
              <a:defRPr sz="3000">
                <a:solidFill>
                  <a:schemeClr val="tx2"/>
                </a:solidFill>
                <a:latin typeface="Calibri" pitchFamily="34" charset="0"/>
              </a:defRPr>
            </a:lvl5pPr>
            <a:lvl6pPr marL="457200" algn="l" rtl="0" fontAlgn="base">
              <a:lnSpc>
                <a:spcPct val="90000"/>
              </a:lnSpc>
              <a:spcBef>
                <a:spcPct val="0"/>
              </a:spcBef>
              <a:spcAft>
                <a:spcPct val="0"/>
              </a:spcAft>
              <a:defRPr sz="3000">
                <a:solidFill>
                  <a:schemeClr val="tx2"/>
                </a:solidFill>
                <a:latin typeface="Calibri" pitchFamily="34" charset="0"/>
              </a:defRPr>
            </a:lvl6pPr>
            <a:lvl7pPr marL="914400" algn="l" rtl="0" fontAlgn="base">
              <a:lnSpc>
                <a:spcPct val="90000"/>
              </a:lnSpc>
              <a:spcBef>
                <a:spcPct val="0"/>
              </a:spcBef>
              <a:spcAft>
                <a:spcPct val="0"/>
              </a:spcAft>
              <a:defRPr sz="3000">
                <a:solidFill>
                  <a:schemeClr val="tx2"/>
                </a:solidFill>
                <a:latin typeface="Calibri" pitchFamily="34" charset="0"/>
              </a:defRPr>
            </a:lvl7pPr>
            <a:lvl8pPr marL="1371600" algn="l" rtl="0" fontAlgn="base">
              <a:lnSpc>
                <a:spcPct val="90000"/>
              </a:lnSpc>
              <a:spcBef>
                <a:spcPct val="0"/>
              </a:spcBef>
              <a:spcAft>
                <a:spcPct val="0"/>
              </a:spcAft>
              <a:defRPr sz="3000">
                <a:solidFill>
                  <a:schemeClr val="tx2"/>
                </a:solidFill>
                <a:latin typeface="Calibri" pitchFamily="34" charset="0"/>
              </a:defRPr>
            </a:lvl8pPr>
            <a:lvl9pPr marL="1828800" algn="l" rtl="0" fontAlgn="base">
              <a:lnSpc>
                <a:spcPct val="90000"/>
              </a:lnSpc>
              <a:spcBef>
                <a:spcPct val="0"/>
              </a:spcBef>
              <a:spcAft>
                <a:spcPct val="0"/>
              </a:spcAft>
              <a:defRPr sz="3000">
                <a:solidFill>
                  <a:schemeClr val="tx2"/>
                </a:solidFill>
                <a:latin typeface="Calibri" pitchFamily="34" charset="0"/>
              </a:defRPr>
            </a:lvl9pPr>
          </a:lstStyle>
          <a:p>
            <a:pPr marL="0" marR="0" lvl="0" indent="0" algn="l" defTabSz="914400" rtl="0" eaLnBrk="1" fontAlgn="base" latinLnBrk="0" hangingPunct="1">
              <a:lnSpc>
                <a:spcPts val="4000"/>
              </a:lnSpc>
              <a:spcBef>
                <a:spcPct val="0"/>
              </a:spcBef>
              <a:spcAft>
                <a:spcPts val="1200"/>
              </a:spcAft>
              <a:buClrTx/>
              <a:buSzTx/>
              <a:buFontTx/>
              <a:buNone/>
              <a:tabLst/>
              <a:defRPr/>
            </a:pPr>
            <a:r>
              <a:rPr kumimoji="0" lang="en-US" sz="52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Trauma and Resilience</a:t>
            </a:r>
          </a:p>
        </p:txBody>
      </p:sp>
    </p:spTree>
    <p:extLst>
      <p:ext uri="{BB962C8B-B14F-4D97-AF65-F5344CB8AC3E}">
        <p14:creationId xmlns:p14="http://schemas.microsoft.com/office/powerpoint/2010/main" val="1416792411"/>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Post-Traumatic Stress Disorder (PTSD)</a:t>
            </a:r>
          </a:p>
        </p:txBody>
      </p:sp>
      <p:sp>
        <p:nvSpPr>
          <p:cNvPr id="10" name="Content Placeholder 9"/>
          <p:cNvSpPr>
            <a:spLocks noGrp="1"/>
          </p:cNvSpPr>
          <p:nvPr>
            <p:ph idx="1"/>
          </p:nvPr>
        </p:nvSpPr>
        <p:spPr>
          <a:xfrm>
            <a:off x="144379" y="990600"/>
            <a:ext cx="8819814" cy="4888831"/>
          </a:xfrm>
        </p:spPr>
        <p:txBody>
          <a:bodyPr/>
          <a:lstStyle/>
          <a:p>
            <a:pPr>
              <a:spcAft>
                <a:spcPts val="2400"/>
              </a:spcAft>
            </a:pPr>
            <a:r>
              <a:rPr lang="en-US" dirty="0"/>
              <a:t>Psychological disorder (PTSD) listed in the DSM-V</a:t>
            </a:r>
          </a:p>
          <a:p>
            <a:r>
              <a:rPr lang="en-US" dirty="0"/>
              <a:t>Is the end result of exposure to stress trauma which</a:t>
            </a:r>
            <a:br>
              <a:rPr lang="en-US" dirty="0"/>
            </a:br>
            <a:r>
              <a:rPr lang="en-US" dirty="0"/>
              <a:t>is so extreme, that it is beyond human coping capacity</a:t>
            </a:r>
          </a:p>
          <a:p>
            <a:r>
              <a:rPr lang="en-US" dirty="0"/>
              <a:t>Trauma gets stored in the frontal lobe and the brain is unable to process the event to long-term memory</a:t>
            </a:r>
          </a:p>
          <a:p>
            <a:r>
              <a:rPr lang="en-US" dirty="0"/>
              <a:t>Repeated attempts to process the event result in multiple fight or flight reactions</a:t>
            </a:r>
          </a:p>
          <a:p>
            <a:r>
              <a:rPr lang="en-US" dirty="0"/>
              <a:t>Glucocorticoids then damage the </a:t>
            </a:r>
            <a:r>
              <a:rPr lang="en-US"/>
              <a:t>limbic system</a:t>
            </a:r>
            <a:endParaRPr lang="en-US" dirty="0"/>
          </a:p>
          <a:p>
            <a:r>
              <a:rPr lang="en-US" dirty="0"/>
              <a:t>PTSD is the survival response in the wrong cycle</a:t>
            </a:r>
          </a:p>
        </p:txBody>
      </p:sp>
      <p:sp>
        <p:nvSpPr>
          <p:cNvPr id="2" name="Slide Number Placeholder 1"/>
          <p:cNvSpPr>
            <a:spLocks noGrp="1"/>
          </p:cNvSpPr>
          <p:nvPr>
            <p:ph type="sldNum" sz="quarter" idx="10"/>
          </p:nvPr>
        </p:nvSpPr>
        <p:spPr/>
        <p:txBody>
          <a:bodyPr/>
          <a:lstStyle/>
          <a:p>
            <a:fld id="{D92157CA-2065-493C-9C7B-FB179634F65B}" type="slidenum">
              <a:rPr lang="en-US" smtClean="0"/>
              <a:pPr/>
              <a:t>10</a:t>
            </a:fld>
            <a:endParaRPr lang="en-US" dirty="0"/>
          </a:p>
        </p:txBody>
      </p:sp>
    </p:spTree>
    <p:extLst>
      <p:ext uri="{BB962C8B-B14F-4D97-AF65-F5344CB8AC3E}">
        <p14:creationId xmlns:p14="http://schemas.microsoft.com/office/powerpoint/2010/main" val="3149126683"/>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PTSD</a:t>
            </a:r>
          </a:p>
        </p:txBody>
      </p:sp>
      <p:sp>
        <p:nvSpPr>
          <p:cNvPr id="7" name="Content Placeholder 6"/>
          <p:cNvSpPr>
            <a:spLocks noGrp="1"/>
          </p:cNvSpPr>
          <p:nvPr>
            <p:ph idx="1"/>
          </p:nvPr>
        </p:nvSpPr>
        <p:spPr>
          <a:xfrm>
            <a:off x="144379" y="811218"/>
            <a:ext cx="8819814" cy="4888831"/>
          </a:xfrm>
          <a:effectLst>
            <a:outerShdw blurRad="50800" dist="38100" dir="2700000" algn="tl" rotWithShape="0">
              <a:prstClr val="black">
                <a:alpha val="40000"/>
              </a:prstClr>
            </a:outerShdw>
          </a:effectLst>
        </p:spPr>
        <p:txBody>
          <a:bodyPr/>
          <a:lstStyle/>
          <a:p>
            <a:pPr marL="0" indent="0">
              <a:spcAft>
                <a:spcPts val="600"/>
              </a:spcAft>
              <a:buNone/>
            </a:pPr>
            <a:r>
              <a:rPr lang="en-US" dirty="0"/>
              <a:t>INTRUSION</a:t>
            </a:r>
          </a:p>
          <a:p>
            <a:pPr>
              <a:spcAft>
                <a:spcPts val="2400"/>
              </a:spcAft>
            </a:pPr>
            <a:r>
              <a:rPr lang="en-US" dirty="0"/>
              <a:t>Recurring thoughts, images, flash bangs, nightmares,</a:t>
            </a:r>
            <a:br>
              <a:rPr lang="en-US" dirty="0"/>
            </a:br>
            <a:r>
              <a:rPr lang="en-US" dirty="0"/>
              <a:t>the event feels like it is constantly in your face</a:t>
            </a:r>
          </a:p>
          <a:p>
            <a:pPr marL="0" indent="0">
              <a:spcAft>
                <a:spcPts val="600"/>
              </a:spcAft>
              <a:buNone/>
            </a:pPr>
            <a:r>
              <a:rPr lang="en-US" dirty="0"/>
              <a:t>AROUSAL</a:t>
            </a:r>
          </a:p>
          <a:p>
            <a:pPr>
              <a:spcAft>
                <a:spcPts val="2400"/>
              </a:spcAft>
            </a:pPr>
            <a:r>
              <a:rPr lang="en-US" dirty="0"/>
              <a:t>Increased anxiety, breathing, heart rate, etc., similar</a:t>
            </a:r>
            <a:br>
              <a:rPr lang="en-US" dirty="0"/>
            </a:br>
            <a:r>
              <a:rPr lang="en-US" dirty="0"/>
              <a:t>to the fight or flight response experienced on-scene</a:t>
            </a:r>
          </a:p>
          <a:p>
            <a:pPr marL="0" indent="0">
              <a:spcAft>
                <a:spcPts val="600"/>
              </a:spcAft>
              <a:buNone/>
            </a:pPr>
            <a:r>
              <a:rPr lang="en-US" dirty="0"/>
              <a:t>AVOIDANCE</a:t>
            </a:r>
          </a:p>
          <a:p>
            <a:r>
              <a:rPr lang="en-US" dirty="0"/>
              <a:t>We spend a great deal of time and energy trying not</a:t>
            </a:r>
            <a:br>
              <a:rPr lang="en-US" dirty="0"/>
            </a:br>
            <a:r>
              <a:rPr lang="en-US" dirty="0"/>
              <a:t>to think about it</a:t>
            </a:r>
          </a:p>
        </p:txBody>
      </p:sp>
      <p:sp>
        <p:nvSpPr>
          <p:cNvPr id="2" name="Slide Number Placeholder 1"/>
          <p:cNvSpPr>
            <a:spLocks noGrp="1"/>
          </p:cNvSpPr>
          <p:nvPr>
            <p:ph type="sldNum" sz="quarter" idx="10"/>
          </p:nvPr>
        </p:nvSpPr>
        <p:spPr/>
        <p:txBody>
          <a:bodyPr/>
          <a:lstStyle/>
          <a:p>
            <a:fld id="{B797E08E-6F43-4CE8-A464-C79DAC7E70D4}" type="slidenum">
              <a:rPr lang="en-US" smtClean="0"/>
              <a:pPr/>
              <a:t>11</a:t>
            </a:fld>
            <a:endParaRPr lang="en-US" dirty="0"/>
          </a:p>
        </p:txBody>
      </p:sp>
    </p:spTree>
    <p:extLst>
      <p:ext uri="{BB962C8B-B14F-4D97-AF65-F5344CB8AC3E}">
        <p14:creationId xmlns:p14="http://schemas.microsoft.com/office/powerpoint/2010/main" val="4179241687"/>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Combatting PTSD</a:t>
            </a:r>
          </a:p>
        </p:txBody>
      </p:sp>
      <p:sp>
        <p:nvSpPr>
          <p:cNvPr id="5" name="Content Placeholder 4"/>
          <p:cNvSpPr>
            <a:spLocks noGrp="1"/>
          </p:cNvSpPr>
          <p:nvPr>
            <p:ph idx="1"/>
          </p:nvPr>
        </p:nvSpPr>
        <p:spPr/>
        <p:txBody>
          <a:bodyPr/>
          <a:lstStyle/>
          <a:p>
            <a:pPr>
              <a:spcAft>
                <a:spcPts val="1800"/>
              </a:spcAft>
            </a:pPr>
            <a:r>
              <a:rPr lang="en-US" dirty="0"/>
              <a:t>The sooner we implement care, the better. It’s never too late! PTSD is manageable.</a:t>
            </a:r>
          </a:p>
          <a:p>
            <a:pPr>
              <a:spcAft>
                <a:spcPts val="1800"/>
              </a:spcAft>
            </a:pPr>
            <a:r>
              <a:rPr lang="en-US" dirty="0"/>
              <a:t>Treatment includes Cognitive Behavioral Therapy, Mindfulness, EMDR and Progressive Desensitization</a:t>
            </a:r>
          </a:p>
          <a:p>
            <a:pPr>
              <a:spcAft>
                <a:spcPts val="1800"/>
              </a:spcAft>
            </a:pPr>
            <a:r>
              <a:rPr lang="en-US" dirty="0"/>
              <a:t>EMDR: The biggest tool in the toolbox – involves getting the frontal lobe to open the synapses and move traumatic images into memory</a:t>
            </a:r>
          </a:p>
          <a:p>
            <a:pPr>
              <a:spcAft>
                <a:spcPts val="1800"/>
              </a:spcAft>
            </a:pPr>
            <a:r>
              <a:rPr lang="en-US" dirty="0"/>
              <a:t>Progressive Desensitization – getting back out there! </a:t>
            </a:r>
          </a:p>
        </p:txBody>
      </p:sp>
      <p:sp>
        <p:nvSpPr>
          <p:cNvPr id="2" name="Slide Number Placeholder 1"/>
          <p:cNvSpPr>
            <a:spLocks noGrp="1"/>
          </p:cNvSpPr>
          <p:nvPr>
            <p:ph type="sldNum" sz="quarter" idx="10"/>
          </p:nvPr>
        </p:nvSpPr>
        <p:spPr/>
        <p:txBody>
          <a:bodyPr/>
          <a:lstStyle/>
          <a:p>
            <a:fld id="{CA558522-09DA-49DF-94E9-242B048A4E4B}" type="slidenum">
              <a:rPr lang="en-US" smtClean="0"/>
              <a:pPr/>
              <a:t>12</a:t>
            </a:fld>
            <a:endParaRPr lang="en-US" dirty="0"/>
          </a:p>
        </p:txBody>
      </p:sp>
    </p:spTree>
    <p:extLst>
      <p:ext uri="{BB962C8B-B14F-4D97-AF65-F5344CB8AC3E}">
        <p14:creationId xmlns:p14="http://schemas.microsoft.com/office/powerpoint/2010/main" val="2201171264"/>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Resilience</a:t>
            </a:r>
          </a:p>
        </p:txBody>
      </p:sp>
      <p:sp>
        <p:nvSpPr>
          <p:cNvPr id="7" name="Content Placeholder 6"/>
          <p:cNvSpPr>
            <a:spLocks noGrp="1"/>
          </p:cNvSpPr>
          <p:nvPr>
            <p:ph idx="1"/>
          </p:nvPr>
        </p:nvSpPr>
        <p:spPr>
          <a:xfrm>
            <a:off x="477044" y="1066801"/>
            <a:ext cx="8133556" cy="4038599"/>
          </a:xfrm>
        </p:spPr>
        <p:txBody>
          <a:bodyPr/>
          <a:lstStyle/>
          <a:p>
            <a:pPr marL="0" indent="0">
              <a:buNone/>
            </a:pPr>
            <a:r>
              <a:rPr lang="en-US" b="0" dirty="0">
                <a:effectLst/>
              </a:rPr>
              <a:t>Resilience is the virtue that enables people to move through hardship and become better. No one escapes pain, fear and suffering. Yet from pain can come wisdom, from fear can come courage, from suffering can come strength – if we have the virtue of resilience.</a:t>
            </a:r>
          </a:p>
        </p:txBody>
      </p:sp>
      <p:sp>
        <p:nvSpPr>
          <p:cNvPr id="2" name="Slide Number Placeholder 1"/>
          <p:cNvSpPr>
            <a:spLocks noGrp="1"/>
          </p:cNvSpPr>
          <p:nvPr>
            <p:ph type="sldNum" sz="quarter" idx="10"/>
          </p:nvPr>
        </p:nvSpPr>
        <p:spPr/>
        <p:txBody>
          <a:bodyPr/>
          <a:lstStyle/>
          <a:p>
            <a:fld id="{3442E748-8C95-4A02-A6B7-074A347C632F}" type="slidenum">
              <a:rPr lang="en-US" smtClean="0"/>
              <a:pPr/>
              <a:t>13</a:t>
            </a:fld>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00" y="3987800"/>
            <a:ext cx="2673174" cy="2377440"/>
          </a:xfrm>
          <a:prstGeom prst="rect">
            <a:avLst/>
          </a:prstGeom>
          <a:noFill/>
          <a:effectLst>
            <a:outerShdw blurRad="101600" dist="50800" dir="2700000" sx="101000" sy="101000" algn="tl" rotWithShape="0">
              <a:prstClr val="black">
                <a:alpha val="50000"/>
              </a:prstClr>
            </a:outerShdw>
          </a:effectLst>
          <a:scene3d>
            <a:camera prst="orthographicFront"/>
            <a:lightRig rig="threePt" dir="t"/>
          </a:scene3d>
          <a:sp3d>
            <a:bevelT w="101600" prst="rible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830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Resilience</a:t>
            </a:r>
          </a:p>
        </p:txBody>
      </p:sp>
      <p:sp>
        <p:nvSpPr>
          <p:cNvPr id="7" name="Content Placeholder 6"/>
          <p:cNvSpPr>
            <a:spLocks noGrp="1"/>
          </p:cNvSpPr>
          <p:nvPr>
            <p:ph idx="1"/>
          </p:nvPr>
        </p:nvSpPr>
        <p:spPr>
          <a:xfrm>
            <a:off x="228600" y="1524001"/>
            <a:ext cx="5486400" cy="2438399"/>
          </a:xfrm>
        </p:spPr>
        <p:txBody>
          <a:bodyPr/>
          <a:lstStyle/>
          <a:p>
            <a:pPr marL="0" indent="0">
              <a:buNone/>
            </a:pPr>
            <a:r>
              <a:rPr lang="en-US" b="0" dirty="0">
                <a:effectLst/>
              </a:rPr>
              <a:t>It’s not enough to want to be resilient or to think about being resilient. </a:t>
            </a:r>
          </a:p>
          <a:p>
            <a:pPr marL="0" indent="0">
              <a:buNone/>
            </a:pPr>
            <a:r>
              <a:rPr lang="en-US" b="0" dirty="0">
                <a:effectLst/>
              </a:rPr>
              <a:t>We have to choose a resilient life.</a:t>
            </a:r>
          </a:p>
        </p:txBody>
      </p:sp>
      <p:sp>
        <p:nvSpPr>
          <p:cNvPr id="2" name="Slide Number Placeholder 1"/>
          <p:cNvSpPr>
            <a:spLocks noGrp="1"/>
          </p:cNvSpPr>
          <p:nvPr>
            <p:ph type="sldNum" sz="quarter" idx="10"/>
          </p:nvPr>
        </p:nvSpPr>
        <p:spPr/>
        <p:txBody>
          <a:bodyPr/>
          <a:lstStyle/>
          <a:p>
            <a:fld id="{3442E748-8C95-4A02-A6B7-074A347C632F}" type="slidenum">
              <a:rPr lang="en-US" smtClean="0"/>
              <a:pPr/>
              <a:t>14</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2819400"/>
            <a:ext cx="2854656" cy="2286000"/>
          </a:xfrm>
          <a:prstGeom prst="rect">
            <a:avLst/>
          </a:prstGeom>
          <a:noFill/>
          <a:ln>
            <a:noFill/>
          </a:ln>
          <a:effectLst>
            <a:outerShdw blurRad="114300" dist="12700" dir="2700000" sx="101000" sy="101000" algn="tl" rotWithShape="0">
              <a:schemeClr val="tx1">
                <a:alpha val="40000"/>
              </a:schemeClr>
            </a:outerShdw>
          </a:effectLst>
          <a:scene3d>
            <a:camera prst="orthographicFront"/>
            <a:lightRig rig="threePt" dir="t"/>
          </a:scene3d>
          <a:sp3d>
            <a:bevelT w="165100" prst="coolSlant"/>
          </a:sp3d>
        </p:spPr>
      </p:pic>
    </p:spTree>
    <p:extLst>
      <p:ext uri="{BB962C8B-B14F-4D97-AF65-F5344CB8AC3E}">
        <p14:creationId xmlns:p14="http://schemas.microsoft.com/office/powerpoint/2010/main" val="329923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942" y="152400"/>
            <a:ext cx="8229600" cy="526298"/>
          </a:xfrm>
        </p:spPr>
        <p:txBody>
          <a:bodyPr/>
          <a:lstStyle/>
          <a:p>
            <a:r>
              <a:rPr lang="en-US" dirty="0"/>
              <a:t>An Outcome-Driven Continuum of Care</a:t>
            </a:r>
          </a:p>
        </p:txBody>
      </p:sp>
      <p:sp>
        <p:nvSpPr>
          <p:cNvPr id="4" name="Slide Number Placeholder 3"/>
          <p:cNvSpPr>
            <a:spLocks noGrp="1"/>
          </p:cNvSpPr>
          <p:nvPr>
            <p:ph type="sldNum" sz="quarter" idx="4294967295"/>
          </p:nvPr>
        </p:nvSpPr>
        <p:spPr>
          <a:xfrm>
            <a:off x="6553200" y="6243638"/>
            <a:ext cx="2133600" cy="457200"/>
          </a:xfrm>
          <a:prstGeom prst="rect">
            <a:avLst/>
          </a:prstGeom>
        </p:spPr>
        <p:txBody>
          <a:bodyPr/>
          <a:lstStyle/>
          <a:p>
            <a:pPr>
              <a:defRPr/>
            </a:pPr>
            <a:fld id="{AB3268BD-179F-4006-BB96-FE7A2B640DA6}" type="slidenum">
              <a:rPr lang="en-US" smtClean="0"/>
              <a:pPr>
                <a:defRPr/>
              </a:pPr>
              <a:t>15</a:t>
            </a:fld>
            <a:endParaRPr lang="en-US" dirty="0"/>
          </a:p>
        </p:txBody>
      </p:sp>
      <p:sp>
        <p:nvSpPr>
          <p:cNvPr id="12" name="TextBox 11"/>
          <p:cNvSpPr txBox="1"/>
          <p:nvPr/>
        </p:nvSpPr>
        <p:spPr>
          <a:xfrm>
            <a:off x="723900" y="2029709"/>
            <a:ext cx="7696200" cy="400110"/>
          </a:xfrm>
          <a:prstGeom prst="rect">
            <a:avLst/>
          </a:prstGeom>
          <a:noFill/>
        </p:spPr>
        <p:txBody>
          <a:bodyPr wrap="square" rtlCol="0">
            <a:spAutoFit/>
          </a:bodyPr>
          <a:lstStyle/>
          <a:p>
            <a:r>
              <a:rPr lang="en-US" sz="2000" dirty="0">
                <a:solidFill>
                  <a:schemeClr val="bg1"/>
                </a:solidFill>
              </a:rPr>
              <a:t>Create</a:t>
            </a:r>
            <a:r>
              <a:rPr lang="en-US" dirty="0"/>
              <a:t> </a:t>
            </a:r>
            <a:r>
              <a:rPr lang="en-US" sz="2000" dirty="0">
                <a:solidFill>
                  <a:schemeClr val="bg1"/>
                </a:solidFill>
              </a:rPr>
              <a:t>Resistance</a:t>
            </a:r>
            <a:r>
              <a:rPr lang="en-US" dirty="0"/>
              <a:t>         </a:t>
            </a:r>
            <a:r>
              <a:rPr lang="en-US" sz="2000" dirty="0">
                <a:solidFill>
                  <a:schemeClr val="bg1"/>
                </a:solidFill>
              </a:rPr>
              <a:t>Enhance</a:t>
            </a:r>
            <a:r>
              <a:rPr lang="en-US" dirty="0"/>
              <a:t> </a:t>
            </a:r>
            <a:r>
              <a:rPr lang="en-US" sz="2000" dirty="0">
                <a:solidFill>
                  <a:schemeClr val="bg1"/>
                </a:solidFill>
              </a:rPr>
              <a:t>Resiliency</a:t>
            </a:r>
            <a:r>
              <a:rPr lang="en-US" dirty="0"/>
              <a:t>         </a:t>
            </a:r>
            <a:r>
              <a:rPr lang="en-US" sz="2000" dirty="0">
                <a:solidFill>
                  <a:schemeClr val="bg1"/>
                </a:solidFill>
              </a:rPr>
              <a:t>Speed</a:t>
            </a:r>
            <a:r>
              <a:rPr lang="en-US" dirty="0"/>
              <a:t> </a:t>
            </a:r>
            <a:r>
              <a:rPr lang="en-US" sz="2000" dirty="0">
                <a:solidFill>
                  <a:schemeClr val="bg1"/>
                </a:solidFill>
              </a:rPr>
              <a:t>Recovery</a:t>
            </a:r>
          </a:p>
        </p:txBody>
      </p:sp>
      <p:sp>
        <p:nvSpPr>
          <p:cNvPr id="13" name="TextBox 12"/>
          <p:cNvSpPr txBox="1"/>
          <p:nvPr/>
        </p:nvSpPr>
        <p:spPr>
          <a:xfrm>
            <a:off x="602740" y="2524575"/>
            <a:ext cx="7938520" cy="3323987"/>
          </a:xfrm>
          <a:prstGeom prst="rect">
            <a:avLst/>
          </a:prstGeom>
          <a:noFill/>
        </p:spPr>
        <p:txBody>
          <a:bodyPr wrap="square" rtlCol="0">
            <a:spAutoFit/>
          </a:bodyPr>
          <a:lstStyle/>
          <a:p>
            <a:pPr>
              <a:buClr>
                <a:srgbClr val="FFC000"/>
              </a:buClr>
            </a:pPr>
            <a:endParaRPr lang="en-US" dirty="0">
              <a:solidFill>
                <a:schemeClr val="bg1"/>
              </a:solidFill>
            </a:endParaRPr>
          </a:p>
          <a:p>
            <a:pPr marL="342900" indent="-342900">
              <a:buClr>
                <a:srgbClr val="FFC000"/>
              </a:buClr>
              <a:buFont typeface="Wingdings" panose="05000000000000000000" pitchFamily="2" charset="2"/>
              <a:buChar char="v"/>
            </a:pPr>
            <a:r>
              <a:rPr lang="en-US" sz="2400" dirty="0">
                <a:solidFill>
                  <a:schemeClr val="bg1"/>
                </a:solidFill>
                <a:latin typeface="Arial" pitchFamily="34" charset="0"/>
                <a:cs typeface="Arial" pitchFamily="34" charset="0"/>
              </a:rPr>
              <a:t>Resistance refers to the ability to literally resist manifestations to reduce stress</a:t>
            </a:r>
          </a:p>
          <a:p>
            <a:pPr marL="342900" indent="-342900">
              <a:buClr>
                <a:srgbClr val="FFC000"/>
              </a:buClr>
              <a:buFont typeface="Wingdings" panose="05000000000000000000" pitchFamily="2" charset="2"/>
              <a:buChar char="v"/>
            </a:pPr>
            <a:endParaRPr lang="en-US" sz="2400" dirty="0">
              <a:solidFill>
                <a:schemeClr val="bg1"/>
              </a:solidFill>
              <a:latin typeface="Arial" pitchFamily="34" charset="0"/>
              <a:cs typeface="Arial" pitchFamily="34" charset="0"/>
            </a:endParaRPr>
          </a:p>
          <a:p>
            <a:pPr marL="342900" indent="-342900">
              <a:buClr>
                <a:srgbClr val="FFC000"/>
              </a:buClr>
              <a:buFont typeface="Wingdings" panose="05000000000000000000" pitchFamily="2" charset="2"/>
              <a:buChar char="v"/>
            </a:pPr>
            <a:r>
              <a:rPr lang="en-US" sz="2400" dirty="0">
                <a:solidFill>
                  <a:schemeClr val="bg1"/>
                </a:solidFill>
                <a:latin typeface="Arial" pitchFamily="34" charset="0"/>
                <a:cs typeface="Arial" pitchFamily="34" charset="0"/>
              </a:rPr>
              <a:t>Resilience may be thought of as the capability to withstand shock without too much of an impact</a:t>
            </a:r>
          </a:p>
          <a:p>
            <a:pPr marL="342900" indent="-342900">
              <a:buClr>
                <a:srgbClr val="FFC000"/>
              </a:buClr>
              <a:buFont typeface="Wingdings" panose="05000000000000000000" pitchFamily="2" charset="2"/>
              <a:buChar char="v"/>
            </a:pPr>
            <a:endParaRPr lang="en-US" sz="2400" dirty="0">
              <a:solidFill>
                <a:schemeClr val="bg1"/>
              </a:solidFill>
              <a:latin typeface="Arial" pitchFamily="34" charset="0"/>
              <a:cs typeface="Arial" pitchFamily="34" charset="0"/>
            </a:endParaRPr>
          </a:p>
          <a:p>
            <a:pPr marL="342900" indent="-342900">
              <a:buClr>
                <a:srgbClr val="FFC000"/>
              </a:buClr>
              <a:buFont typeface="Wingdings" panose="05000000000000000000" pitchFamily="2" charset="2"/>
              <a:buChar char="v"/>
            </a:pPr>
            <a:r>
              <a:rPr lang="en-US" sz="2400" dirty="0">
                <a:solidFill>
                  <a:schemeClr val="bg1"/>
                </a:solidFill>
                <a:latin typeface="Arial" pitchFamily="34" charset="0"/>
                <a:cs typeface="Arial" pitchFamily="34" charset="0"/>
              </a:rPr>
              <a:t>Recovery refers to the ability of an individual to literally recover the ability to function normally </a:t>
            </a:r>
          </a:p>
        </p:txBody>
      </p:sp>
      <p:grpSp>
        <p:nvGrpSpPr>
          <p:cNvPr id="10" name="Group 9"/>
          <p:cNvGrpSpPr/>
          <p:nvPr/>
        </p:nvGrpSpPr>
        <p:grpSpPr>
          <a:xfrm>
            <a:off x="822512" y="1295400"/>
            <a:ext cx="7498976" cy="523306"/>
            <a:chOff x="838199" y="1637726"/>
            <a:chExt cx="7498976" cy="523306"/>
          </a:xfrm>
        </p:grpSpPr>
        <p:sp>
          <p:nvSpPr>
            <p:cNvPr id="5" name="Right Arrow 4"/>
            <p:cNvSpPr/>
            <p:nvPr/>
          </p:nvSpPr>
          <p:spPr bwMode="auto">
            <a:xfrm>
              <a:off x="2505080" y="1637726"/>
              <a:ext cx="978408" cy="48463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Verdana" pitchFamily="34" charset="0"/>
              </a:endParaRPr>
            </a:p>
          </p:txBody>
        </p:sp>
        <p:sp>
          <p:nvSpPr>
            <p:cNvPr id="6" name="TextBox 5"/>
            <p:cNvSpPr txBox="1"/>
            <p:nvPr/>
          </p:nvSpPr>
          <p:spPr>
            <a:xfrm>
              <a:off x="3713847" y="1676400"/>
              <a:ext cx="1499128" cy="400110"/>
            </a:xfrm>
            <a:prstGeom prst="rect">
              <a:avLst/>
            </a:prstGeom>
            <a:noFill/>
          </p:spPr>
          <p:txBody>
            <a:bodyPr wrap="none" rtlCol="0">
              <a:spAutoFit/>
            </a:bodyPr>
            <a:lstStyle/>
            <a:p>
              <a:r>
                <a:rPr lang="en-US" sz="2000" dirty="0">
                  <a:solidFill>
                    <a:schemeClr val="bg1"/>
                  </a:solidFill>
                </a:rPr>
                <a:t>Resilience</a:t>
              </a:r>
              <a:r>
                <a:rPr lang="en-US" dirty="0"/>
                <a:t>  </a:t>
              </a:r>
            </a:p>
          </p:txBody>
        </p:sp>
        <p:sp>
          <p:nvSpPr>
            <p:cNvPr id="8" name="Right Arrow 7"/>
            <p:cNvSpPr/>
            <p:nvPr/>
          </p:nvSpPr>
          <p:spPr bwMode="auto">
            <a:xfrm>
              <a:off x="5438765" y="1676400"/>
              <a:ext cx="990600" cy="48463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Verdana" pitchFamily="34" charset="0"/>
              </a:endParaRPr>
            </a:p>
          </p:txBody>
        </p:sp>
        <p:sp>
          <p:nvSpPr>
            <p:cNvPr id="9" name="TextBox 8"/>
            <p:cNvSpPr txBox="1"/>
            <p:nvPr/>
          </p:nvSpPr>
          <p:spPr>
            <a:xfrm>
              <a:off x="6736975" y="1719264"/>
              <a:ext cx="1600200" cy="400110"/>
            </a:xfrm>
            <a:prstGeom prst="rect">
              <a:avLst/>
            </a:prstGeom>
            <a:noFill/>
          </p:spPr>
          <p:txBody>
            <a:bodyPr wrap="square" rtlCol="0">
              <a:spAutoFit/>
            </a:bodyPr>
            <a:lstStyle/>
            <a:p>
              <a:r>
                <a:rPr lang="en-US" sz="2000" dirty="0">
                  <a:solidFill>
                    <a:schemeClr val="bg1"/>
                  </a:solidFill>
                </a:rPr>
                <a:t>Recovery</a:t>
              </a:r>
            </a:p>
          </p:txBody>
        </p:sp>
        <p:sp>
          <p:nvSpPr>
            <p:cNvPr id="7" name="TextBox 6"/>
            <p:cNvSpPr txBox="1"/>
            <p:nvPr/>
          </p:nvSpPr>
          <p:spPr>
            <a:xfrm>
              <a:off x="838199" y="1676400"/>
              <a:ext cx="1454244" cy="400110"/>
            </a:xfrm>
            <a:prstGeom prst="rect">
              <a:avLst/>
            </a:prstGeom>
            <a:noFill/>
          </p:spPr>
          <p:txBody>
            <a:bodyPr wrap="none" rtlCol="0">
              <a:spAutoFit/>
            </a:bodyPr>
            <a:lstStyle/>
            <a:p>
              <a:pPr marL="0" indent="0">
                <a:buNone/>
              </a:pPr>
              <a:r>
                <a:rPr lang="en-US" sz="2000" dirty="0">
                  <a:solidFill>
                    <a:schemeClr val="bg1"/>
                  </a:solidFill>
                </a:rPr>
                <a:t>Resistance</a:t>
              </a:r>
            </a:p>
          </p:txBody>
        </p:sp>
      </p:grpSp>
    </p:spTree>
    <p:extLst>
      <p:ext uri="{BB962C8B-B14F-4D97-AF65-F5344CB8AC3E}">
        <p14:creationId xmlns:p14="http://schemas.microsoft.com/office/powerpoint/2010/main" val="2539392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Resilience Continuum</a:t>
            </a:r>
          </a:p>
        </p:txBody>
      </p:sp>
      <p:sp>
        <p:nvSpPr>
          <p:cNvPr id="7" name="Content Placeholder 6"/>
          <p:cNvSpPr>
            <a:spLocks noGrp="1"/>
          </p:cNvSpPr>
          <p:nvPr>
            <p:ph idx="1"/>
          </p:nvPr>
        </p:nvSpPr>
        <p:spPr>
          <a:xfrm>
            <a:off x="231775" y="1066801"/>
            <a:ext cx="8693150" cy="2546865"/>
          </a:xfrm>
        </p:spPr>
        <p:txBody>
          <a:bodyPr/>
          <a:lstStyle/>
          <a:p>
            <a:pPr marL="0" indent="0" algn="ctr">
              <a:buNone/>
            </a:pPr>
            <a:r>
              <a:rPr lang="en-US" dirty="0">
                <a:effectLst/>
              </a:rPr>
              <a:t>l-----------------------l-----------------------l-----------------------l</a:t>
            </a:r>
          </a:p>
        </p:txBody>
      </p:sp>
      <p:sp>
        <p:nvSpPr>
          <p:cNvPr id="2" name="Slide Number Placeholder 1"/>
          <p:cNvSpPr>
            <a:spLocks noGrp="1"/>
          </p:cNvSpPr>
          <p:nvPr>
            <p:ph type="sldNum" sz="quarter" idx="10"/>
          </p:nvPr>
        </p:nvSpPr>
        <p:spPr/>
        <p:txBody>
          <a:bodyPr/>
          <a:lstStyle/>
          <a:p>
            <a:fld id="{3442E748-8C95-4A02-A6B7-074A347C632F}" type="slidenum">
              <a:rPr lang="en-US" smtClean="0"/>
              <a:pPr/>
              <a:t>16</a:t>
            </a:fld>
            <a:endParaRPr lang="en-US" dirty="0"/>
          </a:p>
        </p:txBody>
      </p:sp>
      <p:sp>
        <p:nvSpPr>
          <p:cNvPr id="3" name="TextBox 2"/>
          <p:cNvSpPr txBox="1"/>
          <p:nvPr/>
        </p:nvSpPr>
        <p:spPr>
          <a:xfrm>
            <a:off x="152400" y="2743200"/>
            <a:ext cx="8839200" cy="707886"/>
          </a:xfrm>
          <a:prstGeom prst="rect">
            <a:avLst/>
          </a:prstGeom>
          <a:noFill/>
        </p:spPr>
        <p:txBody>
          <a:bodyPr wrap="square" rtlCol="0">
            <a:spAutoFit/>
          </a:bodyPr>
          <a:lstStyle/>
          <a:p>
            <a:pPr marL="0" indent="0" algn="ctr">
              <a:buNone/>
            </a:pPr>
            <a:r>
              <a:rPr lang="en-US" sz="2000" dirty="0">
                <a:solidFill>
                  <a:schemeClr val="bg1"/>
                </a:solidFill>
              </a:rPr>
              <a:t>Helplessness</a:t>
            </a:r>
            <a:r>
              <a:rPr lang="en-US" sz="2000" dirty="0"/>
              <a:t>	     </a:t>
            </a:r>
            <a:r>
              <a:rPr lang="en-US" sz="2000" dirty="0">
                <a:solidFill>
                  <a:schemeClr val="bg1"/>
                </a:solidFill>
              </a:rPr>
              <a:t>Surviving</a:t>
            </a:r>
            <a:r>
              <a:rPr lang="en-US" sz="2000" dirty="0"/>
              <a:t>  	       </a:t>
            </a:r>
            <a:r>
              <a:rPr lang="en-US" sz="2000" dirty="0">
                <a:solidFill>
                  <a:schemeClr val="bg1"/>
                </a:solidFill>
              </a:rPr>
              <a:t>Resilience</a:t>
            </a:r>
            <a:r>
              <a:rPr lang="en-US" sz="2000" dirty="0"/>
              <a:t>	       </a:t>
            </a:r>
            <a:r>
              <a:rPr lang="en-US" sz="2000" dirty="0">
                <a:solidFill>
                  <a:schemeClr val="bg1"/>
                </a:solidFill>
              </a:rPr>
              <a:t>Perfection/</a:t>
            </a:r>
          </a:p>
          <a:p>
            <a:pPr marL="0" indent="0" algn="ctr">
              <a:buNone/>
            </a:pPr>
            <a:r>
              <a:rPr lang="en-US" sz="2000" dirty="0">
                <a:solidFill>
                  <a:schemeClr val="bg1"/>
                </a:solidFill>
              </a:rPr>
              <a:t>						        Invulnerability</a:t>
            </a:r>
          </a:p>
        </p:txBody>
      </p:sp>
      <p:pic>
        <p:nvPicPr>
          <p:cNvPr id="8" name="Picture 2" descr="http://blogs.reuters.com/photographers-blog/files/usr/local/wwwdocs/wordpress-mu/wp-content/blogs.dir/11/files/2009/01/thayer.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944193" y="3676459"/>
            <a:ext cx="3664088" cy="2436246"/>
          </a:xfrm>
          <a:prstGeom prst="rect">
            <a:avLst/>
          </a:prstGeom>
          <a:noFill/>
          <a:ln>
            <a:noFill/>
          </a:ln>
          <a:effectLst>
            <a:outerShdw blurRad="114300" dist="12700" dir="2700000" sx="101000" sy="101000" algn="tl" rotWithShape="0">
              <a:schemeClr val="tx1">
                <a:alpha val="40000"/>
              </a:scheme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196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Another Resilience Continuum</a:t>
            </a:r>
          </a:p>
        </p:txBody>
      </p:sp>
      <p:sp>
        <p:nvSpPr>
          <p:cNvPr id="7" name="Content Placeholder 6"/>
          <p:cNvSpPr>
            <a:spLocks noGrp="1"/>
          </p:cNvSpPr>
          <p:nvPr>
            <p:ph idx="1"/>
          </p:nvPr>
        </p:nvSpPr>
        <p:spPr>
          <a:xfrm>
            <a:off x="231775" y="1066801"/>
            <a:ext cx="8693150" cy="2546865"/>
          </a:xfrm>
        </p:spPr>
        <p:txBody>
          <a:bodyPr/>
          <a:lstStyle/>
          <a:p>
            <a:pPr marL="0" indent="0" algn="ctr">
              <a:buNone/>
            </a:pPr>
            <a:r>
              <a:rPr lang="en-US" dirty="0">
                <a:effectLst/>
              </a:rPr>
              <a:t>l__________________l__________________l	</a:t>
            </a:r>
          </a:p>
        </p:txBody>
      </p:sp>
      <p:sp>
        <p:nvSpPr>
          <p:cNvPr id="2" name="Slide Number Placeholder 1"/>
          <p:cNvSpPr>
            <a:spLocks noGrp="1"/>
          </p:cNvSpPr>
          <p:nvPr>
            <p:ph type="sldNum" sz="quarter" idx="10"/>
          </p:nvPr>
        </p:nvSpPr>
        <p:spPr/>
        <p:txBody>
          <a:bodyPr/>
          <a:lstStyle/>
          <a:p>
            <a:fld id="{3442E748-8C95-4A02-A6B7-074A347C632F}" type="slidenum">
              <a:rPr lang="en-US" smtClean="0"/>
              <a:pPr/>
              <a:t>17</a:t>
            </a:fld>
            <a:endParaRPr lang="en-US" dirty="0"/>
          </a:p>
        </p:txBody>
      </p:sp>
      <p:sp>
        <p:nvSpPr>
          <p:cNvPr id="3" name="TextBox 2"/>
          <p:cNvSpPr txBox="1"/>
          <p:nvPr/>
        </p:nvSpPr>
        <p:spPr>
          <a:xfrm>
            <a:off x="152400" y="2743200"/>
            <a:ext cx="8839200" cy="707886"/>
          </a:xfrm>
          <a:prstGeom prst="rect">
            <a:avLst/>
          </a:prstGeom>
          <a:noFill/>
        </p:spPr>
        <p:txBody>
          <a:bodyPr wrap="square" rtlCol="0">
            <a:spAutoFit/>
          </a:bodyPr>
          <a:lstStyle/>
          <a:p>
            <a:pPr marL="0" indent="0" algn="ctr">
              <a:buNone/>
            </a:pPr>
            <a:r>
              <a:rPr lang="en-US" sz="2000" dirty="0">
                <a:solidFill>
                  <a:schemeClr val="bg1"/>
                </a:solidFill>
              </a:rPr>
              <a:t>Low</a:t>
            </a:r>
            <a:r>
              <a:rPr lang="en-US" sz="2000" dirty="0"/>
              <a:t>	                   </a:t>
            </a:r>
            <a:r>
              <a:rPr lang="en-US" sz="2000" dirty="0">
                <a:solidFill>
                  <a:schemeClr val="bg1"/>
                </a:solidFill>
              </a:rPr>
              <a:t>Moderate</a:t>
            </a:r>
            <a:r>
              <a:rPr lang="en-US" sz="2000" dirty="0"/>
              <a:t> 	       	       </a:t>
            </a:r>
            <a:r>
              <a:rPr lang="en-US" sz="2000" dirty="0">
                <a:solidFill>
                  <a:schemeClr val="bg1"/>
                </a:solidFill>
              </a:rPr>
              <a:t>High</a:t>
            </a:r>
          </a:p>
          <a:p>
            <a:pPr marL="0" indent="0" algn="ctr">
              <a:buNone/>
            </a:pPr>
            <a:r>
              <a:rPr lang="en-US" sz="2000" dirty="0">
                <a:solidFill>
                  <a:schemeClr val="bg1"/>
                </a:solidFill>
              </a:rPr>
              <a:t>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3451086"/>
            <a:ext cx="2743200" cy="2743200"/>
          </a:xfrm>
          <a:prstGeom prst="rect">
            <a:avLst/>
          </a:prstGeom>
        </p:spPr>
      </p:pic>
    </p:spTree>
    <p:extLst>
      <p:ext uri="{BB962C8B-B14F-4D97-AF65-F5344CB8AC3E}">
        <p14:creationId xmlns:p14="http://schemas.microsoft.com/office/powerpoint/2010/main" val="1904322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Resilience</a:t>
            </a:r>
          </a:p>
        </p:txBody>
      </p:sp>
      <p:sp>
        <p:nvSpPr>
          <p:cNvPr id="7" name="Content Placeholder 6"/>
          <p:cNvSpPr>
            <a:spLocks noGrp="1"/>
          </p:cNvSpPr>
          <p:nvPr>
            <p:ph idx="1"/>
          </p:nvPr>
        </p:nvSpPr>
        <p:spPr>
          <a:xfrm>
            <a:off x="144379" y="1032077"/>
            <a:ext cx="8819814" cy="3920923"/>
          </a:xfrm>
        </p:spPr>
        <p:txBody>
          <a:bodyPr/>
          <a:lstStyle/>
          <a:p>
            <a:r>
              <a:rPr lang="en-US" b="0" dirty="0">
                <a:effectLst/>
              </a:rPr>
              <a:t>Everyone is resilient to some degree</a:t>
            </a:r>
          </a:p>
          <a:p>
            <a:r>
              <a:rPr lang="en-US" b="0" dirty="0">
                <a:effectLst/>
              </a:rPr>
              <a:t>No one is perfectly resilient</a:t>
            </a:r>
          </a:p>
          <a:p>
            <a:r>
              <a:rPr lang="en-US" b="0" dirty="0">
                <a:effectLst/>
              </a:rPr>
              <a:t>Resilience means generally working, playing, loving and expecting well</a:t>
            </a:r>
          </a:p>
          <a:p>
            <a:r>
              <a:rPr lang="en-US" b="0" dirty="0">
                <a:effectLst/>
              </a:rPr>
              <a:t>Resilience means functioning at the best possible level</a:t>
            </a:r>
          </a:p>
        </p:txBody>
      </p:sp>
      <p:sp>
        <p:nvSpPr>
          <p:cNvPr id="2" name="Slide Number Placeholder 1"/>
          <p:cNvSpPr>
            <a:spLocks noGrp="1"/>
          </p:cNvSpPr>
          <p:nvPr>
            <p:ph type="sldNum" sz="quarter" idx="10"/>
          </p:nvPr>
        </p:nvSpPr>
        <p:spPr/>
        <p:txBody>
          <a:bodyPr/>
          <a:lstStyle/>
          <a:p>
            <a:fld id="{3442E748-8C95-4A02-A6B7-074A347C632F}" type="slidenum">
              <a:rPr lang="en-US" smtClean="0"/>
              <a:pPr/>
              <a:t>18</a:t>
            </a:fld>
            <a:endParaRPr lang="en-US" dirty="0"/>
          </a:p>
        </p:txBody>
      </p:sp>
    </p:spTree>
    <p:extLst>
      <p:ext uri="{BB962C8B-B14F-4D97-AF65-F5344CB8AC3E}">
        <p14:creationId xmlns:p14="http://schemas.microsoft.com/office/powerpoint/2010/main" val="1475840463"/>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The Resilient Brain</a:t>
            </a:r>
          </a:p>
        </p:txBody>
      </p:sp>
      <p:sp>
        <p:nvSpPr>
          <p:cNvPr id="7" name="Content Placeholder 6"/>
          <p:cNvSpPr>
            <a:spLocks noGrp="1"/>
          </p:cNvSpPr>
          <p:nvPr>
            <p:ph idx="1"/>
          </p:nvPr>
        </p:nvSpPr>
        <p:spPr>
          <a:xfrm>
            <a:off x="231775" y="965201"/>
            <a:ext cx="8693150" cy="2895599"/>
          </a:xfrm>
        </p:spPr>
        <p:txBody>
          <a:bodyPr/>
          <a:lstStyle/>
          <a:p>
            <a:r>
              <a:rPr lang="en-US" b="0" dirty="0">
                <a:effectLst/>
              </a:rPr>
              <a:t>The brain is plastic – it changes in structure and function as we grow through life and experience events</a:t>
            </a:r>
          </a:p>
          <a:p>
            <a:r>
              <a:rPr lang="en-US" b="0" dirty="0">
                <a:effectLst/>
              </a:rPr>
              <a:t>The hippocampus grows neurons as it recovers from stress</a:t>
            </a:r>
          </a:p>
          <a:p>
            <a:r>
              <a:rPr lang="en-US" b="0" dirty="0">
                <a:effectLst/>
              </a:rPr>
              <a:t>Brain health equals heart health</a:t>
            </a:r>
          </a:p>
        </p:txBody>
      </p:sp>
      <p:sp>
        <p:nvSpPr>
          <p:cNvPr id="2" name="Slide Number Placeholder 1"/>
          <p:cNvSpPr>
            <a:spLocks noGrp="1"/>
          </p:cNvSpPr>
          <p:nvPr>
            <p:ph type="sldNum" sz="quarter" idx="10"/>
          </p:nvPr>
        </p:nvSpPr>
        <p:spPr/>
        <p:txBody>
          <a:bodyPr/>
          <a:lstStyle/>
          <a:p>
            <a:fld id="{3442E748-8C95-4A02-A6B7-074A347C632F}" type="slidenum">
              <a:rPr lang="en-US" smtClean="0"/>
              <a:pPr/>
              <a:t>19</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3378200"/>
            <a:ext cx="3456432" cy="2468880"/>
          </a:xfrm>
          <a:prstGeom prst="rect">
            <a:avLst/>
          </a:prstGeom>
          <a:noFill/>
          <a:ln>
            <a:noFill/>
          </a:ln>
          <a:effectLst>
            <a:outerShdw blurRad="114300" dist="12700" dir="2700000" sx="101000" sy="101000" algn="tl" rotWithShape="0">
              <a:schemeClr val="tx1">
                <a:alpha val="40000"/>
              </a:schemeClr>
            </a:outerShdw>
          </a:effectLst>
          <a:scene3d>
            <a:camera prst="orthographicFront"/>
            <a:lightRig rig="threePt" dir="t"/>
          </a:scene3d>
          <a:sp3d>
            <a:bevelT w="165100" prst="coolSlant"/>
          </a:sp3d>
        </p:spPr>
      </p:pic>
    </p:spTree>
    <p:extLst>
      <p:ext uri="{BB962C8B-B14F-4D97-AF65-F5344CB8AC3E}">
        <p14:creationId xmlns:p14="http://schemas.microsoft.com/office/powerpoint/2010/main" val="403095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What it’s all about…</a:t>
            </a:r>
          </a:p>
        </p:txBody>
      </p:sp>
      <p:sp>
        <p:nvSpPr>
          <p:cNvPr id="3" name="Slide Number Placeholder 2"/>
          <p:cNvSpPr>
            <a:spLocks noGrp="1"/>
          </p:cNvSpPr>
          <p:nvPr>
            <p:ph type="sldNum" sz="quarter" idx="10"/>
          </p:nvPr>
        </p:nvSpPr>
        <p:spPr>
          <a:xfrm>
            <a:off x="11151427" y="5729081"/>
            <a:ext cx="78548" cy="169277"/>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F5D2-D11F-47F2-82A4-2F8E7320A8A8}" type="slidenum">
              <a:rPr kumimoji="0" lang="en-US" sz="1100" b="0" i="0" u="none" strike="noStrike" kern="1200" cap="none" spc="0" normalizeH="0" baseline="0" noProof="0">
                <a:ln>
                  <a:noFill/>
                </a:ln>
                <a:solidFill>
                  <a:srgbClr val="000000">
                    <a:lumMod val="50000"/>
                    <a:lumOff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1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endParaRPr>
          </a:p>
        </p:txBody>
      </p:sp>
      <p:pic>
        <p:nvPicPr>
          <p:cNvPr id="2055" name="Picture 7" descr="C:\Users\Owner\Pictures\bloody bebber.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p:blipFill>
        <p:spPr bwMode="auto">
          <a:xfrm>
            <a:off x="967540" y="3967087"/>
            <a:ext cx="1432339" cy="1360643"/>
          </a:xfrm>
          <a:prstGeom prst="rect">
            <a:avLst/>
          </a:prstGeom>
          <a:noFill/>
          <a:ln>
            <a:noFill/>
          </a:ln>
          <a:effectLst>
            <a:outerShdw blurRad="127000" dist="12700" dir="2700000" sx="101000" sy="101000" algn="tl" rotWithShape="0">
              <a:schemeClr val="tx1">
                <a:alpha val="73000"/>
              </a:scheme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66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824900" y="2627970"/>
            <a:ext cx="1856897" cy="1218089"/>
          </a:xfrm>
          <a:prstGeom prst="rect">
            <a:avLst/>
          </a:prstGeom>
          <a:noFill/>
          <a:ln>
            <a:noFill/>
          </a:ln>
          <a:effectLst>
            <a:outerShdw blurRad="127000" dist="12700" dir="2700000" sx="101000" sy="101000" algn="tl" rotWithShape="0">
              <a:schemeClr val="tx1">
                <a:alpha val="73000"/>
              </a:schemeClr>
            </a:outerShdw>
          </a:effectLst>
          <a:scene3d>
            <a:camera prst="orthographicFront"/>
            <a:lightRig rig="threePt" dir="t"/>
          </a:scene3d>
          <a:sp3d>
            <a:bevelT w="165100" prst="coolSlant"/>
          </a:sp3d>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17240" y="4573275"/>
            <a:ext cx="1583017" cy="1145705"/>
          </a:xfrm>
          <a:prstGeom prst="rect">
            <a:avLst/>
          </a:prstGeom>
          <a:noFill/>
          <a:ln>
            <a:noFill/>
          </a:ln>
          <a:effectLst>
            <a:outerShdw blurRad="127000" dist="12700" dir="2700000" sx="101000" sy="101000" algn="tl" rotWithShape="0">
              <a:schemeClr val="tx1">
                <a:alpha val="73000"/>
              </a:schemeClr>
            </a:outerShdw>
          </a:effectLst>
          <a:scene3d>
            <a:camera prst="orthographicFront"/>
            <a:lightRig rig="threePt" dir="t"/>
          </a:scene3d>
          <a:sp3d>
            <a:bevelT w="165100" prst="coolSlant"/>
          </a:sp3d>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4146" y="2846236"/>
            <a:ext cx="1333700" cy="1577340"/>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8809" y="1341082"/>
            <a:ext cx="1849802" cy="1165860"/>
          </a:xfrm>
          <a:prstGeom prst="rect">
            <a:avLst/>
          </a:prstGeom>
        </p:spPr>
      </p:pic>
      <p:pic>
        <p:nvPicPr>
          <p:cNvPr id="5" name="Picture 4"/>
          <p:cNvPicPr>
            <a:picLocks noChangeAspect="1"/>
          </p:cNvPicPr>
          <p:nvPr/>
        </p:nvPicPr>
        <p:blipFill>
          <a:blip r:embed="rId9"/>
          <a:stretch>
            <a:fillRect/>
          </a:stretch>
        </p:blipFill>
        <p:spPr>
          <a:xfrm>
            <a:off x="3703040" y="1195856"/>
            <a:ext cx="1247322" cy="1577340"/>
          </a:xfrm>
          <a:prstGeom prst="rect">
            <a:avLst/>
          </a:prstGeom>
        </p:spPr>
      </p:pic>
      <p:pic>
        <p:nvPicPr>
          <p:cNvPr id="7" name="Picture 6"/>
          <p:cNvPicPr>
            <a:picLocks noChangeAspect="1"/>
          </p:cNvPicPr>
          <p:nvPr/>
        </p:nvPicPr>
        <p:blipFill>
          <a:blip r:embed="rId10"/>
          <a:stretch>
            <a:fillRect/>
          </a:stretch>
        </p:blipFill>
        <p:spPr>
          <a:xfrm>
            <a:off x="7255222" y="3730160"/>
            <a:ext cx="1468310" cy="1988820"/>
          </a:xfrm>
          <a:prstGeom prst="rect">
            <a:avLst/>
          </a:prstGeom>
        </p:spPr>
      </p:pic>
      <p:pic>
        <p:nvPicPr>
          <p:cNvPr id="10" name="Picture 9"/>
          <p:cNvPicPr>
            <a:picLocks noChangeAspect="1"/>
          </p:cNvPicPr>
          <p:nvPr/>
        </p:nvPicPr>
        <p:blipFill>
          <a:blip r:embed="rId11"/>
          <a:stretch>
            <a:fillRect/>
          </a:stretch>
        </p:blipFill>
        <p:spPr>
          <a:xfrm>
            <a:off x="5762906" y="1341082"/>
            <a:ext cx="3169920" cy="1783080"/>
          </a:xfrm>
          <a:prstGeom prst="rect">
            <a:avLst/>
          </a:prstGeom>
        </p:spPr>
      </p:pic>
      <p:pic>
        <p:nvPicPr>
          <p:cNvPr id="12" name="Picture 11"/>
          <p:cNvPicPr>
            <a:picLocks noChangeAspect="1"/>
          </p:cNvPicPr>
          <p:nvPr/>
        </p:nvPicPr>
        <p:blipFill>
          <a:blip r:embed="rId12"/>
          <a:stretch>
            <a:fillRect/>
          </a:stretch>
        </p:blipFill>
        <p:spPr>
          <a:xfrm>
            <a:off x="5401994" y="3730160"/>
            <a:ext cx="1491615" cy="1988820"/>
          </a:xfrm>
          <a:prstGeom prst="rect">
            <a:avLst/>
          </a:prstGeom>
        </p:spPr>
      </p:pic>
    </p:spTree>
    <p:extLst>
      <p:ext uri="{BB962C8B-B14F-4D97-AF65-F5344CB8AC3E}">
        <p14:creationId xmlns:p14="http://schemas.microsoft.com/office/powerpoint/2010/main" val="3976414532"/>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The Resilient Brain </a:t>
            </a:r>
          </a:p>
        </p:txBody>
      </p:sp>
      <p:sp>
        <p:nvSpPr>
          <p:cNvPr id="7" name="Content Placeholder 6"/>
          <p:cNvSpPr>
            <a:spLocks noGrp="1"/>
          </p:cNvSpPr>
          <p:nvPr>
            <p:ph idx="1"/>
          </p:nvPr>
        </p:nvSpPr>
        <p:spPr>
          <a:xfrm>
            <a:off x="231775" y="1066801"/>
            <a:ext cx="8693150" cy="3200399"/>
          </a:xfrm>
        </p:spPr>
        <p:txBody>
          <a:bodyPr/>
          <a:lstStyle/>
          <a:p>
            <a:pPr marL="0" indent="0">
              <a:buNone/>
            </a:pPr>
            <a:r>
              <a:rPr lang="en-US" b="0" dirty="0">
                <a:effectLst/>
              </a:rPr>
              <a:t>Richard Davidson, University of Wisconsin</a:t>
            </a:r>
          </a:p>
          <a:p>
            <a:r>
              <a:rPr lang="en-US" b="0" dirty="0">
                <a:effectLst/>
              </a:rPr>
              <a:t>The stronger the path between the pre-frontal cortex to the amygdala means the brain's cognition is more likely to tell the brain's emotions to calm down</a:t>
            </a:r>
          </a:p>
        </p:txBody>
      </p:sp>
      <p:sp>
        <p:nvSpPr>
          <p:cNvPr id="2" name="Slide Number Placeholder 1"/>
          <p:cNvSpPr>
            <a:spLocks noGrp="1"/>
          </p:cNvSpPr>
          <p:nvPr>
            <p:ph type="sldNum" sz="quarter" idx="10"/>
          </p:nvPr>
        </p:nvSpPr>
        <p:spPr/>
        <p:txBody>
          <a:bodyPr/>
          <a:lstStyle/>
          <a:p>
            <a:fld id="{3442E748-8C95-4A02-A6B7-074A347C632F}" type="slidenum">
              <a:rPr lang="en-US" smtClean="0"/>
              <a:pPr/>
              <a:t>20</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00" y="3962400"/>
            <a:ext cx="4318000" cy="1327150"/>
          </a:xfrm>
          <a:prstGeom prst="rect">
            <a:avLst/>
          </a:prstGeom>
          <a:noFill/>
          <a:ln>
            <a:noFill/>
          </a:ln>
          <a:effectLst>
            <a:outerShdw blurRad="114300" dist="12700" dir="2700000" sx="101000" sy="101000" algn="tl" rotWithShape="0">
              <a:schemeClr val="tx1">
                <a:alpha val="40000"/>
              </a:schemeClr>
            </a:outerShdw>
          </a:effectLst>
          <a:scene3d>
            <a:camera prst="orthographicFront"/>
            <a:lightRig rig="threePt" dir="t"/>
          </a:scene3d>
          <a:sp3d>
            <a:bevelT w="165100" prst="coolSlant"/>
          </a:sp3d>
        </p:spPr>
      </p:pic>
    </p:spTree>
    <p:extLst>
      <p:ext uri="{BB962C8B-B14F-4D97-AF65-F5344CB8AC3E}">
        <p14:creationId xmlns:p14="http://schemas.microsoft.com/office/powerpoint/2010/main" val="194665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Navy Seals</a:t>
            </a:r>
          </a:p>
        </p:txBody>
      </p:sp>
      <p:sp>
        <p:nvSpPr>
          <p:cNvPr id="7" name="Content Placeholder 6"/>
          <p:cNvSpPr>
            <a:spLocks noGrp="1"/>
          </p:cNvSpPr>
          <p:nvPr>
            <p:ph idx="1"/>
          </p:nvPr>
        </p:nvSpPr>
        <p:spPr>
          <a:xfrm>
            <a:off x="228600" y="838200"/>
            <a:ext cx="8693150" cy="3200399"/>
          </a:xfrm>
        </p:spPr>
        <p:txBody>
          <a:bodyPr/>
          <a:lstStyle/>
          <a:p>
            <a:r>
              <a:rPr lang="en-US" b="0" dirty="0">
                <a:effectLst/>
              </a:rPr>
              <a:t>Navy SEALs have high resilience</a:t>
            </a:r>
          </a:p>
          <a:p>
            <a:r>
              <a:rPr lang="en-US" b="0" dirty="0">
                <a:effectLst/>
              </a:rPr>
              <a:t>Brain imaging of SEALs show that their brains anticipate stress and strong emotions faster than the average brain</a:t>
            </a:r>
          </a:p>
          <a:p>
            <a:r>
              <a:rPr lang="en-US" b="0" dirty="0">
                <a:effectLst/>
              </a:rPr>
              <a:t>Navy SEALs also jump more nimbly between emotions and let go of them faster</a:t>
            </a:r>
          </a:p>
          <a:p>
            <a:r>
              <a:rPr lang="en-US" b="0" dirty="0">
                <a:effectLst/>
              </a:rPr>
              <a:t>Why? Because they are resilient</a:t>
            </a:r>
          </a:p>
        </p:txBody>
      </p:sp>
      <p:sp>
        <p:nvSpPr>
          <p:cNvPr id="2" name="Slide Number Placeholder 1"/>
          <p:cNvSpPr>
            <a:spLocks noGrp="1"/>
          </p:cNvSpPr>
          <p:nvPr>
            <p:ph type="sldNum" sz="quarter" idx="10"/>
          </p:nvPr>
        </p:nvSpPr>
        <p:spPr/>
        <p:txBody>
          <a:bodyPr/>
          <a:lstStyle/>
          <a:p>
            <a:fld id="{3442E748-8C95-4A02-A6B7-074A347C632F}" type="slidenum">
              <a:rPr lang="en-US" smtClean="0"/>
              <a:pPr/>
              <a:t>21</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3733800"/>
            <a:ext cx="4121904" cy="2743200"/>
          </a:xfrm>
          <a:prstGeom prst="rect">
            <a:avLst/>
          </a:prstGeom>
          <a:noFill/>
          <a:ln>
            <a:noFill/>
          </a:ln>
          <a:effectLst>
            <a:outerShdw blurRad="114300" dist="12700" dir="2700000" sx="101000" sy="101000" algn="tl" rotWithShape="0">
              <a:schemeClr val="tx1">
                <a:alpha val="40000"/>
              </a:schemeClr>
            </a:outerShdw>
          </a:effectLst>
          <a:scene3d>
            <a:camera prst="orthographicFront"/>
            <a:lightRig rig="threePt" dir="t"/>
          </a:scene3d>
          <a:sp3d>
            <a:bevelT w="165100" prst="coolSlant"/>
          </a:sp3d>
        </p:spPr>
      </p:pic>
    </p:spTree>
    <p:extLst>
      <p:ext uri="{BB962C8B-B14F-4D97-AF65-F5344CB8AC3E}">
        <p14:creationId xmlns:p14="http://schemas.microsoft.com/office/powerpoint/2010/main" val="81677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Aerobic Exercise</a:t>
            </a:r>
          </a:p>
        </p:txBody>
      </p:sp>
      <p:sp>
        <p:nvSpPr>
          <p:cNvPr id="7" name="Content Placeholder 6"/>
          <p:cNvSpPr>
            <a:spLocks noGrp="1"/>
          </p:cNvSpPr>
          <p:nvPr>
            <p:ph idx="1"/>
          </p:nvPr>
        </p:nvSpPr>
        <p:spPr>
          <a:xfrm>
            <a:off x="231775" y="1066801"/>
            <a:ext cx="8693150" cy="3505199"/>
          </a:xfrm>
        </p:spPr>
        <p:txBody>
          <a:bodyPr/>
          <a:lstStyle/>
          <a:p>
            <a:r>
              <a:rPr lang="en-US" b="0" dirty="0">
                <a:effectLst/>
              </a:rPr>
              <a:t>Exercise burns stress and lowers cholesterol</a:t>
            </a:r>
          </a:p>
          <a:p>
            <a:r>
              <a:rPr lang="en-US" b="0" dirty="0">
                <a:effectLst/>
              </a:rPr>
              <a:t>Exercise enhances cognitive function and prevents decline</a:t>
            </a:r>
          </a:p>
          <a:p>
            <a:r>
              <a:rPr lang="en-US" b="0" dirty="0">
                <a:effectLst/>
              </a:rPr>
              <a:t>Fitness is associate with academic performance</a:t>
            </a:r>
          </a:p>
          <a:p>
            <a:r>
              <a:rPr lang="en-US" b="0" dirty="0">
                <a:effectLst/>
              </a:rPr>
              <a:t>Exercise improves mood, happiness and confidence</a:t>
            </a:r>
          </a:p>
          <a:p>
            <a:r>
              <a:rPr lang="en-US" b="0" dirty="0">
                <a:effectLst/>
              </a:rPr>
              <a:t>Exercise reduces tension, depression and anxiety</a:t>
            </a:r>
          </a:p>
        </p:txBody>
      </p:sp>
      <p:sp>
        <p:nvSpPr>
          <p:cNvPr id="2" name="Slide Number Placeholder 1"/>
          <p:cNvSpPr>
            <a:spLocks noGrp="1"/>
          </p:cNvSpPr>
          <p:nvPr>
            <p:ph type="sldNum" sz="quarter" idx="10"/>
          </p:nvPr>
        </p:nvSpPr>
        <p:spPr/>
        <p:txBody>
          <a:bodyPr/>
          <a:lstStyle/>
          <a:p>
            <a:fld id="{3442E748-8C95-4A02-A6B7-074A347C632F}" type="slidenum">
              <a:rPr lang="en-US" smtClean="0"/>
              <a:pPr/>
              <a:t>22</a:t>
            </a:fld>
            <a:endParaRPr lang="en-US" dirty="0"/>
          </a:p>
        </p:txBody>
      </p:sp>
      <p:pic>
        <p:nvPicPr>
          <p:cNvPr id="1026" name="Picture 2" descr="C:\Users\Owner\Pictures\TGA Video\Border Patrol 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4500" y="4241800"/>
            <a:ext cx="2590800" cy="2377440"/>
          </a:xfrm>
          <a:prstGeom prst="rect">
            <a:avLst/>
          </a:prstGeom>
          <a:noFill/>
          <a:effectLst>
            <a:outerShdw blurRad="101600" dist="50800" dir="2700000" sx="101000" sy="101000" algn="tl" rotWithShape="0">
              <a:prstClr val="black">
                <a:alpha val="50000"/>
              </a:prstClr>
            </a:outerShdw>
          </a:effectLst>
          <a:scene3d>
            <a:camera prst="orthographicFront"/>
            <a:lightRig rig="threePt" dir="t"/>
          </a:scene3d>
          <a:sp3d>
            <a:bevelT w="101600" prst="rible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10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plus(in)">
                                      <p:cBhvr>
                                        <p:cTn id="7"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Nutrition</a:t>
            </a:r>
          </a:p>
        </p:txBody>
      </p:sp>
      <p:sp>
        <p:nvSpPr>
          <p:cNvPr id="7" name="Content Placeholder 6"/>
          <p:cNvSpPr>
            <a:spLocks noGrp="1"/>
          </p:cNvSpPr>
          <p:nvPr>
            <p:ph idx="1"/>
          </p:nvPr>
        </p:nvSpPr>
        <p:spPr>
          <a:xfrm>
            <a:off x="231775" y="1066801"/>
            <a:ext cx="8693150" cy="2514599"/>
          </a:xfrm>
        </p:spPr>
        <p:txBody>
          <a:bodyPr/>
          <a:lstStyle/>
          <a:p>
            <a:r>
              <a:rPr lang="en-US" b="0" dirty="0">
                <a:effectLst/>
              </a:rPr>
              <a:t>Nutrition is good for the heart and the brain</a:t>
            </a:r>
          </a:p>
          <a:p>
            <a:r>
              <a:rPr lang="en-US" b="0" dirty="0">
                <a:effectLst/>
              </a:rPr>
              <a:t>Power foods – plants and fish</a:t>
            </a:r>
          </a:p>
        </p:txBody>
      </p:sp>
      <p:sp>
        <p:nvSpPr>
          <p:cNvPr id="2" name="Slide Number Placeholder 1"/>
          <p:cNvSpPr>
            <a:spLocks noGrp="1"/>
          </p:cNvSpPr>
          <p:nvPr>
            <p:ph type="sldNum" sz="quarter" idx="10"/>
          </p:nvPr>
        </p:nvSpPr>
        <p:spPr/>
        <p:txBody>
          <a:bodyPr/>
          <a:lstStyle/>
          <a:p>
            <a:fld id="{3442E748-8C95-4A02-A6B7-074A347C632F}" type="slidenum">
              <a:rPr lang="en-US" smtClean="0"/>
              <a:pPr/>
              <a:t>23</a:t>
            </a:fld>
            <a:endParaRPr lang="en-US" dirty="0"/>
          </a:p>
        </p:txBody>
      </p:sp>
      <p:pic>
        <p:nvPicPr>
          <p:cNvPr id="2050" name="Picture 2" descr="C:\Users\Owner\AppData\Local\Microsoft\Windows\Temporary Internet Files\Content.IE5\OMVI6BI9\150627_314088592024941_2035374998_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921000"/>
            <a:ext cx="3657600" cy="2743200"/>
          </a:xfrm>
          <a:prstGeom prst="rect">
            <a:avLst/>
          </a:prstGeom>
          <a:noFill/>
          <a:ln>
            <a:noFill/>
          </a:ln>
          <a:effectLst>
            <a:outerShdw blurRad="114300" dist="12700" dir="2700000" sx="101000" sy="101000" algn="tl" rotWithShape="0">
              <a:schemeClr val="tx1">
                <a:alpha val="40000"/>
              </a:scheme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801792"/>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Nutrition</a:t>
            </a:r>
          </a:p>
        </p:txBody>
      </p:sp>
      <p:sp>
        <p:nvSpPr>
          <p:cNvPr id="7" name="Content Placeholder 6"/>
          <p:cNvSpPr>
            <a:spLocks noGrp="1"/>
          </p:cNvSpPr>
          <p:nvPr>
            <p:ph idx="1"/>
          </p:nvPr>
        </p:nvSpPr>
        <p:spPr>
          <a:xfrm>
            <a:off x="144379" y="1032077"/>
            <a:ext cx="8819814" cy="3844724"/>
          </a:xfrm>
        </p:spPr>
        <p:txBody>
          <a:bodyPr/>
          <a:lstStyle/>
          <a:p>
            <a:r>
              <a:rPr lang="en-US" b="0" dirty="0">
                <a:effectLst/>
              </a:rPr>
              <a:t>Choose good carbohydrates</a:t>
            </a:r>
          </a:p>
          <a:p>
            <a:r>
              <a:rPr lang="en-US" b="0" dirty="0">
                <a:effectLst/>
              </a:rPr>
              <a:t>Choose foods rich in antioxidants</a:t>
            </a:r>
          </a:p>
          <a:p>
            <a:r>
              <a:rPr lang="en-US" b="0" dirty="0">
                <a:effectLst/>
              </a:rPr>
              <a:t>Restrict Calories</a:t>
            </a:r>
          </a:p>
          <a:p>
            <a:r>
              <a:rPr lang="en-US" b="0" dirty="0">
                <a:effectLst/>
              </a:rPr>
              <a:t>Go with whole grains</a:t>
            </a:r>
          </a:p>
          <a:p>
            <a:r>
              <a:rPr lang="en-US" b="0" dirty="0">
                <a:effectLst/>
              </a:rPr>
              <a:t>High fiber</a:t>
            </a:r>
          </a:p>
        </p:txBody>
      </p:sp>
      <p:sp>
        <p:nvSpPr>
          <p:cNvPr id="2" name="Slide Number Placeholder 1"/>
          <p:cNvSpPr>
            <a:spLocks noGrp="1"/>
          </p:cNvSpPr>
          <p:nvPr>
            <p:ph type="sldNum" sz="quarter" idx="10"/>
          </p:nvPr>
        </p:nvSpPr>
        <p:spPr/>
        <p:txBody>
          <a:bodyPr/>
          <a:lstStyle/>
          <a:p>
            <a:fld id="{3442E748-8C95-4A02-A6B7-074A347C632F}" type="slidenum">
              <a:rPr lang="en-US" smtClean="0"/>
              <a:pPr/>
              <a:t>24</a:t>
            </a:fld>
            <a:endParaRPr lang="en-US" dirty="0"/>
          </a:p>
        </p:txBody>
      </p:sp>
      <p:pic>
        <p:nvPicPr>
          <p:cNvPr id="3074" name="Picture 2" descr="C:\Users\Owner\AppData\Local\Microsoft\Windows\Temporary Internet Files\Content.IE5\OMVI6BI9\ist2_10483882-vegetable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3962400"/>
            <a:ext cx="2609476" cy="1737360"/>
          </a:xfrm>
          <a:prstGeom prst="rect">
            <a:avLst/>
          </a:prstGeom>
          <a:noFill/>
          <a:ln>
            <a:noFill/>
          </a:ln>
          <a:effectLst>
            <a:outerShdw blurRad="114300" dist="12700" dir="2700000" sx="101000" sy="101000" algn="tl" rotWithShape="0">
              <a:schemeClr val="tx1">
                <a:alpha val="40000"/>
              </a:scheme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208238"/>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Nutrition</a:t>
            </a:r>
          </a:p>
        </p:txBody>
      </p:sp>
      <p:sp>
        <p:nvSpPr>
          <p:cNvPr id="7" name="Content Placeholder 6"/>
          <p:cNvSpPr>
            <a:spLocks noGrp="1"/>
          </p:cNvSpPr>
          <p:nvPr>
            <p:ph idx="1"/>
          </p:nvPr>
        </p:nvSpPr>
        <p:spPr>
          <a:xfrm>
            <a:off x="144379" y="1032077"/>
            <a:ext cx="6561221" cy="3768524"/>
          </a:xfrm>
        </p:spPr>
        <p:txBody>
          <a:bodyPr/>
          <a:lstStyle/>
          <a:p>
            <a:r>
              <a:rPr lang="en-US" b="0" dirty="0">
                <a:effectLst/>
              </a:rPr>
              <a:t>Vitamins</a:t>
            </a:r>
          </a:p>
          <a:p>
            <a:r>
              <a:rPr lang="en-US" b="0" dirty="0">
                <a:effectLst/>
              </a:rPr>
              <a:t>Dark chocolate</a:t>
            </a:r>
          </a:p>
          <a:p>
            <a:r>
              <a:rPr lang="en-US" b="0" dirty="0">
                <a:effectLst/>
              </a:rPr>
              <a:t>Nuts</a:t>
            </a:r>
          </a:p>
          <a:p>
            <a:r>
              <a:rPr lang="en-US" b="0" dirty="0">
                <a:effectLst/>
              </a:rPr>
              <a:t>Hydrate</a:t>
            </a:r>
          </a:p>
          <a:p>
            <a:r>
              <a:rPr lang="en-US" b="0" dirty="0">
                <a:effectLst/>
              </a:rPr>
              <a:t>Go lean</a:t>
            </a:r>
          </a:p>
        </p:txBody>
      </p:sp>
      <p:sp>
        <p:nvSpPr>
          <p:cNvPr id="2" name="Slide Number Placeholder 1"/>
          <p:cNvSpPr>
            <a:spLocks noGrp="1"/>
          </p:cNvSpPr>
          <p:nvPr>
            <p:ph type="sldNum" sz="quarter" idx="10"/>
          </p:nvPr>
        </p:nvSpPr>
        <p:spPr/>
        <p:txBody>
          <a:bodyPr/>
          <a:lstStyle/>
          <a:p>
            <a:fld id="{3442E748-8C95-4A02-A6B7-074A347C632F}" type="slidenum">
              <a:rPr lang="en-US" smtClean="0"/>
              <a:pPr/>
              <a:t>25</a:t>
            </a:fld>
            <a:endParaRPr lang="en-US" dirty="0"/>
          </a:p>
        </p:txBody>
      </p:sp>
      <p:pic>
        <p:nvPicPr>
          <p:cNvPr id="4098" name="Picture 2" descr="C:\Users\Owner\AppData\Local\Microsoft\Windows\Temporary Internet Files\Content.IE5\OMVI6BI9\healthy-food-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997200"/>
            <a:ext cx="2857500" cy="2771775"/>
          </a:xfrm>
          <a:prstGeom prst="rect">
            <a:avLst/>
          </a:prstGeom>
          <a:noFill/>
          <a:ln>
            <a:noFill/>
          </a:ln>
          <a:effectLst>
            <a:outerShdw blurRad="114300" dist="12700" dir="2700000" sx="101000" sy="101000" algn="tl" rotWithShape="0">
              <a:schemeClr val="tx1">
                <a:alpha val="40000"/>
              </a:scheme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673989"/>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Sleep</a:t>
            </a:r>
          </a:p>
        </p:txBody>
      </p:sp>
      <p:sp>
        <p:nvSpPr>
          <p:cNvPr id="7" name="Content Placeholder 6"/>
          <p:cNvSpPr>
            <a:spLocks noGrp="1"/>
          </p:cNvSpPr>
          <p:nvPr>
            <p:ph idx="1"/>
          </p:nvPr>
        </p:nvSpPr>
        <p:spPr>
          <a:xfrm>
            <a:off x="231775" y="1066802"/>
            <a:ext cx="8693150" cy="2590798"/>
          </a:xfrm>
        </p:spPr>
        <p:txBody>
          <a:bodyPr/>
          <a:lstStyle/>
          <a:p>
            <a:r>
              <a:rPr lang="en-US" b="0" dirty="0">
                <a:effectLst/>
              </a:rPr>
              <a:t>Sleep recharges and refreshes the mind</a:t>
            </a:r>
          </a:p>
          <a:p>
            <a:r>
              <a:rPr lang="en-US" b="0" dirty="0">
                <a:effectLst/>
              </a:rPr>
              <a:t>Sufficient sleep has been linked to resilience</a:t>
            </a:r>
          </a:p>
          <a:p>
            <a:r>
              <a:rPr lang="en-US" b="0" dirty="0">
                <a:effectLst/>
              </a:rPr>
              <a:t>Creativity, problem-solving and better performance</a:t>
            </a:r>
          </a:p>
        </p:txBody>
      </p:sp>
      <p:sp>
        <p:nvSpPr>
          <p:cNvPr id="2" name="Slide Number Placeholder 1"/>
          <p:cNvSpPr>
            <a:spLocks noGrp="1"/>
          </p:cNvSpPr>
          <p:nvPr>
            <p:ph type="sldNum" sz="quarter" idx="10"/>
          </p:nvPr>
        </p:nvSpPr>
        <p:spPr/>
        <p:txBody>
          <a:bodyPr/>
          <a:lstStyle/>
          <a:p>
            <a:fld id="{3442E748-8C95-4A02-A6B7-074A347C632F}" type="slidenum">
              <a:rPr lang="en-US" smtClean="0"/>
              <a:pPr/>
              <a:t>26</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1989" y="3276600"/>
            <a:ext cx="2468880" cy="2468880"/>
          </a:xfrm>
          <a:prstGeom prst="rect">
            <a:avLst/>
          </a:prstGeom>
          <a:noFill/>
          <a:ln>
            <a:noFill/>
          </a:ln>
          <a:effectLst>
            <a:outerShdw blurRad="114300" dist="12700" dir="2700000" sx="101000" sy="101000" algn="tl" rotWithShape="0">
              <a:schemeClr val="tx1">
                <a:alpha val="40000"/>
              </a:schemeClr>
            </a:outerShdw>
          </a:effectLst>
          <a:scene3d>
            <a:camera prst="orthographicFront"/>
            <a:lightRig rig="threePt" dir="t"/>
          </a:scene3d>
          <a:sp3d>
            <a:bevelT w="165100" prst="coolSlant"/>
          </a:sp3d>
        </p:spPr>
      </p:pic>
    </p:spTree>
    <p:extLst>
      <p:ext uri="{BB962C8B-B14F-4D97-AF65-F5344CB8AC3E}">
        <p14:creationId xmlns:p14="http://schemas.microsoft.com/office/powerpoint/2010/main" val="159092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Not Enough Sleep</a:t>
            </a:r>
          </a:p>
        </p:txBody>
      </p:sp>
      <p:sp>
        <p:nvSpPr>
          <p:cNvPr id="7" name="Content Placeholder 6"/>
          <p:cNvSpPr>
            <a:spLocks noGrp="1"/>
          </p:cNvSpPr>
          <p:nvPr>
            <p:ph idx="1"/>
          </p:nvPr>
        </p:nvSpPr>
        <p:spPr>
          <a:xfrm>
            <a:off x="144379" y="1032077"/>
            <a:ext cx="8819814" cy="3920924"/>
          </a:xfrm>
        </p:spPr>
        <p:txBody>
          <a:bodyPr/>
          <a:lstStyle/>
          <a:p>
            <a:r>
              <a:rPr lang="en-US" b="0" dirty="0">
                <a:effectLst/>
              </a:rPr>
              <a:t>REM sleep is shortened</a:t>
            </a:r>
          </a:p>
          <a:p>
            <a:r>
              <a:rPr lang="en-US" b="0" dirty="0">
                <a:effectLst/>
              </a:rPr>
              <a:t>Weight gain</a:t>
            </a:r>
          </a:p>
          <a:p>
            <a:r>
              <a:rPr lang="en-US" b="0" dirty="0">
                <a:effectLst/>
              </a:rPr>
              <a:t>Decreased blood flow to the brain – depression, anxiety, suicide</a:t>
            </a:r>
          </a:p>
          <a:p>
            <a:r>
              <a:rPr lang="en-US" b="0" dirty="0">
                <a:effectLst/>
              </a:rPr>
              <a:t>Seven to eight hours a night!</a:t>
            </a:r>
          </a:p>
        </p:txBody>
      </p:sp>
      <p:sp>
        <p:nvSpPr>
          <p:cNvPr id="2" name="Slide Number Placeholder 1"/>
          <p:cNvSpPr>
            <a:spLocks noGrp="1"/>
          </p:cNvSpPr>
          <p:nvPr>
            <p:ph type="sldNum" sz="quarter" idx="10"/>
          </p:nvPr>
        </p:nvSpPr>
        <p:spPr/>
        <p:txBody>
          <a:bodyPr/>
          <a:lstStyle/>
          <a:p>
            <a:fld id="{3442E748-8C95-4A02-A6B7-074A347C632F}" type="slidenum">
              <a:rPr lang="en-US" smtClean="0"/>
              <a:pPr/>
              <a:t>27</a:t>
            </a:fld>
            <a:endParaRPr lang="en-US" dirty="0"/>
          </a:p>
        </p:txBody>
      </p:sp>
    </p:spTree>
    <p:extLst>
      <p:ext uri="{BB962C8B-B14F-4D97-AF65-F5344CB8AC3E}">
        <p14:creationId xmlns:p14="http://schemas.microsoft.com/office/powerpoint/2010/main" val="657437236"/>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Tips for Good Sleep</a:t>
            </a:r>
          </a:p>
        </p:txBody>
      </p:sp>
      <p:sp>
        <p:nvSpPr>
          <p:cNvPr id="7" name="Content Placeholder 6"/>
          <p:cNvSpPr>
            <a:spLocks noGrp="1"/>
          </p:cNvSpPr>
          <p:nvPr>
            <p:ph idx="1"/>
          </p:nvPr>
        </p:nvSpPr>
        <p:spPr>
          <a:xfrm>
            <a:off x="231775" y="1066801"/>
            <a:ext cx="7769225" cy="3581399"/>
          </a:xfrm>
        </p:spPr>
        <p:txBody>
          <a:bodyPr/>
          <a:lstStyle/>
          <a:p>
            <a:r>
              <a:rPr lang="en-US" b="0" dirty="0">
                <a:effectLst/>
              </a:rPr>
              <a:t>Get enough</a:t>
            </a:r>
          </a:p>
          <a:p>
            <a:r>
              <a:rPr lang="en-US" b="0" dirty="0">
                <a:effectLst/>
              </a:rPr>
              <a:t>Keep a regular schedule</a:t>
            </a:r>
          </a:p>
          <a:p>
            <a:r>
              <a:rPr lang="en-US" b="0" dirty="0">
                <a:effectLst/>
              </a:rPr>
              <a:t>Create a sleep-friendly environment</a:t>
            </a:r>
          </a:p>
          <a:p>
            <a:r>
              <a:rPr lang="en-US" b="0" dirty="0">
                <a:effectLst/>
              </a:rPr>
              <a:t>Develop a relaxing routine</a:t>
            </a:r>
          </a:p>
        </p:txBody>
      </p:sp>
      <p:sp>
        <p:nvSpPr>
          <p:cNvPr id="2" name="Slide Number Placeholder 1"/>
          <p:cNvSpPr>
            <a:spLocks noGrp="1"/>
          </p:cNvSpPr>
          <p:nvPr>
            <p:ph type="sldNum" sz="quarter" idx="10"/>
          </p:nvPr>
        </p:nvSpPr>
        <p:spPr/>
        <p:txBody>
          <a:bodyPr/>
          <a:lstStyle/>
          <a:p>
            <a:fld id="{3442E748-8C95-4A02-A6B7-074A347C632F}" type="slidenum">
              <a:rPr lang="en-US" smtClean="0"/>
              <a:pPr/>
              <a:t>28</a:t>
            </a:fld>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1805" y="3390900"/>
            <a:ext cx="2468880" cy="3291840"/>
          </a:xfrm>
          <a:prstGeom prst="rect">
            <a:avLst/>
          </a:prstGeom>
          <a:noFill/>
          <a:effectLst>
            <a:outerShdw blurRad="101600" dist="50800" dir="2700000" sx="101000" sy="101000" algn="tl" rotWithShape="0">
              <a:prstClr val="black">
                <a:alpha val="50000"/>
              </a:prstClr>
            </a:outerShdw>
          </a:effectLst>
          <a:scene3d>
            <a:camera prst="orthographicFront"/>
            <a:lightRig rig="threePt" dir="t"/>
          </a:scene3d>
          <a:sp3d>
            <a:bevelT w="101600" prst="rible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075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Tips for Good Sleep</a:t>
            </a:r>
          </a:p>
        </p:txBody>
      </p:sp>
      <p:sp>
        <p:nvSpPr>
          <p:cNvPr id="7" name="Content Placeholder 6"/>
          <p:cNvSpPr>
            <a:spLocks noGrp="1"/>
          </p:cNvSpPr>
          <p:nvPr>
            <p:ph idx="1"/>
          </p:nvPr>
        </p:nvSpPr>
        <p:spPr>
          <a:xfrm>
            <a:off x="231775" y="1066802"/>
            <a:ext cx="7083425" cy="2666998"/>
          </a:xfrm>
        </p:spPr>
        <p:txBody>
          <a:bodyPr/>
          <a:lstStyle/>
          <a:p>
            <a:r>
              <a:rPr lang="en-US" b="0" dirty="0">
                <a:effectLst/>
              </a:rPr>
              <a:t>Exercise</a:t>
            </a:r>
          </a:p>
          <a:p>
            <a:r>
              <a:rPr lang="en-US" b="0" dirty="0">
                <a:effectLst/>
              </a:rPr>
              <a:t>Consider regular naps</a:t>
            </a:r>
          </a:p>
          <a:p>
            <a:r>
              <a:rPr lang="en-US" b="0" dirty="0">
                <a:effectLst/>
              </a:rPr>
              <a:t>Avoid alcohol and caffeine and self-medication</a:t>
            </a:r>
          </a:p>
        </p:txBody>
      </p:sp>
      <p:sp>
        <p:nvSpPr>
          <p:cNvPr id="2" name="Slide Number Placeholder 1"/>
          <p:cNvSpPr>
            <a:spLocks noGrp="1"/>
          </p:cNvSpPr>
          <p:nvPr>
            <p:ph type="sldNum" sz="quarter" idx="10"/>
          </p:nvPr>
        </p:nvSpPr>
        <p:spPr/>
        <p:txBody>
          <a:bodyPr/>
          <a:lstStyle/>
          <a:p>
            <a:fld id="{3442E748-8C95-4A02-A6B7-074A347C632F}" type="slidenum">
              <a:rPr lang="en-US" smtClean="0"/>
              <a:pPr/>
              <a:t>29</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276600"/>
            <a:ext cx="2610787" cy="1737360"/>
          </a:xfrm>
          <a:prstGeom prst="rect">
            <a:avLst/>
          </a:prstGeom>
          <a:noFill/>
          <a:ln>
            <a:noFill/>
          </a:ln>
          <a:effectLst>
            <a:outerShdw blurRad="114300" dist="12700" dir="2700000" sx="101000" sy="101000" algn="tl" rotWithShape="0">
              <a:schemeClr val="tx1">
                <a:alpha val="40000"/>
              </a:schemeClr>
            </a:outerShdw>
          </a:effectLst>
          <a:scene3d>
            <a:camera prst="orthographicFront"/>
            <a:lightRig rig="threePt" dir="t"/>
          </a:scene3d>
          <a:sp3d>
            <a:bevelT w="165100" prst="coolSlant"/>
          </a:sp3d>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466" y="3555506"/>
            <a:ext cx="2737069" cy="1737360"/>
          </a:xfrm>
          <a:prstGeom prst="rect">
            <a:avLst/>
          </a:prstGeom>
          <a:noFill/>
          <a:ln>
            <a:noFill/>
          </a:ln>
          <a:effectLst>
            <a:outerShdw blurRad="114300" dist="12700" dir="2700000" sx="101000" sy="101000" algn="tl" rotWithShape="0">
              <a:schemeClr val="tx1">
                <a:alpha val="40000"/>
              </a:schemeClr>
            </a:outerShdw>
          </a:effectLst>
          <a:scene3d>
            <a:camera prst="orthographicFront"/>
            <a:lightRig rig="threePt" dir="t"/>
          </a:scene3d>
          <a:sp3d>
            <a:bevelT w="165100" prst="coolSlant"/>
          </a:sp3d>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3886200"/>
            <a:ext cx="2619375" cy="1743075"/>
          </a:xfrm>
          <a:prstGeom prst="rect">
            <a:avLst/>
          </a:prstGeom>
          <a:noFill/>
          <a:ln>
            <a:noFill/>
          </a:ln>
          <a:effectLst>
            <a:outerShdw blurRad="114300" dist="12700" dir="2700000" sx="101000" sy="101000" algn="tl" rotWithShape="0">
              <a:schemeClr val="tx1">
                <a:alpha val="40000"/>
              </a:schemeClr>
            </a:outerShdw>
          </a:effectLst>
          <a:scene3d>
            <a:camera prst="orthographicFront"/>
            <a:lightRig rig="threePt" dir="t"/>
          </a:scene3d>
          <a:sp3d>
            <a:bevelT w="165100" prst="coolSlant"/>
          </a:sp3d>
        </p:spPr>
      </p:pic>
    </p:spTree>
    <p:extLst>
      <p:ext uri="{BB962C8B-B14F-4D97-AF65-F5344CB8AC3E}">
        <p14:creationId xmlns:p14="http://schemas.microsoft.com/office/powerpoint/2010/main" val="202601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500"/>
                                        <p:tgtEl>
                                          <p:spTgt spid="9"/>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Stress?</a:t>
            </a:r>
          </a:p>
        </p:txBody>
      </p:sp>
      <p:sp>
        <p:nvSpPr>
          <p:cNvPr id="5" name="Content Placeholder 4"/>
          <p:cNvSpPr>
            <a:spLocks noGrp="1"/>
          </p:cNvSpPr>
          <p:nvPr>
            <p:ph idx="1"/>
          </p:nvPr>
        </p:nvSpPr>
        <p:spPr>
          <a:xfrm>
            <a:off x="144379" y="914845"/>
            <a:ext cx="8819814" cy="4940461"/>
          </a:xfrm>
        </p:spPr>
        <p:txBody>
          <a:bodyPr/>
          <a:lstStyle/>
          <a:p>
            <a:pPr>
              <a:spcAft>
                <a:spcPts val="1800"/>
              </a:spcAft>
            </a:pPr>
            <a:r>
              <a:rPr lang="en-US" dirty="0"/>
              <a:t>A state of physical and emotional activation</a:t>
            </a:r>
          </a:p>
          <a:p>
            <a:pPr>
              <a:spcAft>
                <a:spcPts val="1800"/>
              </a:spcAft>
            </a:pPr>
            <a:r>
              <a:rPr lang="en-US" dirty="0"/>
              <a:t>A physical and psychological response to a perceived threat, challenge, or change</a:t>
            </a:r>
          </a:p>
          <a:p>
            <a:pPr>
              <a:spcAft>
                <a:spcPts val="1800"/>
              </a:spcAft>
            </a:pPr>
            <a:r>
              <a:rPr lang="en-US" dirty="0"/>
              <a:t>The core element of stress is fight or flight syndrome</a:t>
            </a:r>
          </a:p>
          <a:p>
            <a:pPr>
              <a:spcAft>
                <a:spcPts val="1800"/>
              </a:spcAft>
            </a:pPr>
            <a:r>
              <a:rPr lang="en-US" dirty="0"/>
              <a:t>Adrenaline, Glucose, Cortisol</a:t>
            </a:r>
          </a:p>
        </p:txBody>
      </p:sp>
      <p:sp>
        <p:nvSpPr>
          <p:cNvPr id="2" name="Slide Number Placeholder 1"/>
          <p:cNvSpPr>
            <a:spLocks noGrp="1"/>
          </p:cNvSpPr>
          <p:nvPr>
            <p:ph type="sldNum" sz="quarter" idx="10"/>
          </p:nvPr>
        </p:nvSpPr>
        <p:spPr/>
        <p:txBody>
          <a:bodyPr/>
          <a:lstStyle/>
          <a:p>
            <a:fld id="{8F3AC8B8-6C97-49DD-AE27-34904820379E}" type="slidenum">
              <a:rPr lang="en-US" smtClean="0"/>
              <a:pPr/>
              <a:t>3</a:t>
            </a:fld>
            <a:endParaRPr lang="en-US" dirty="0"/>
          </a:p>
        </p:txBody>
      </p:sp>
    </p:spTree>
    <p:extLst>
      <p:ext uri="{BB962C8B-B14F-4D97-AF65-F5344CB8AC3E}">
        <p14:creationId xmlns:p14="http://schemas.microsoft.com/office/powerpoint/2010/main" val="522769853"/>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Happiness</a:t>
            </a:r>
          </a:p>
        </p:txBody>
      </p:sp>
      <p:sp>
        <p:nvSpPr>
          <p:cNvPr id="7" name="Content Placeholder 6"/>
          <p:cNvSpPr>
            <a:spLocks noGrp="1"/>
          </p:cNvSpPr>
          <p:nvPr>
            <p:ph idx="1"/>
          </p:nvPr>
        </p:nvSpPr>
        <p:spPr>
          <a:xfrm>
            <a:off x="231775" y="1066801"/>
            <a:ext cx="8693150" cy="1828799"/>
          </a:xfrm>
        </p:spPr>
        <p:txBody>
          <a:bodyPr/>
          <a:lstStyle/>
          <a:p>
            <a:pPr marL="0" indent="0">
              <a:buNone/>
            </a:pPr>
            <a:r>
              <a:rPr lang="en-US" b="0" dirty="0">
                <a:effectLst/>
              </a:rPr>
              <a:t>Happiness is an overall feeling of satisfaction with one’s life and oneself – that these are worthwhile and meaningful</a:t>
            </a:r>
          </a:p>
        </p:txBody>
      </p:sp>
      <p:sp>
        <p:nvSpPr>
          <p:cNvPr id="2" name="Slide Number Placeholder 1"/>
          <p:cNvSpPr>
            <a:spLocks noGrp="1"/>
          </p:cNvSpPr>
          <p:nvPr>
            <p:ph type="sldNum" sz="quarter" idx="10"/>
          </p:nvPr>
        </p:nvSpPr>
        <p:spPr/>
        <p:txBody>
          <a:bodyPr/>
          <a:lstStyle/>
          <a:p>
            <a:fld id="{3442E748-8C95-4A02-A6B7-074A347C632F}" type="slidenum">
              <a:rPr lang="en-US" smtClean="0"/>
              <a:pPr/>
              <a:t>30</a:t>
            </a:fld>
            <a:endParaRPr lang="en-US" dirty="0"/>
          </a:p>
        </p:txBody>
      </p:sp>
      <p:pic>
        <p:nvPicPr>
          <p:cNvPr id="1026" name="Picture 2" descr="C:\Users\Owner\Pictures\TGA Video\Border Patrol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4600" y="2578100"/>
            <a:ext cx="2800201" cy="3749040"/>
          </a:xfrm>
          <a:prstGeom prst="rect">
            <a:avLst/>
          </a:prstGeom>
          <a:noFill/>
          <a:effectLst>
            <a:outerShdw blurRad="101600" dist="50800" dir="2700000" sx="101000" sy="101000" algn="tl" rotWithShape="0">
              <a:prstClr val="black">
                <a:alpha val="50000"/>
              </a:prstClr>
            </a:outerShdw>
          </a:effectLst>
          <a:scene3d>
            <a:camera prst="orthographicFront"/>
            <a:lightRig rig="threePt" dir="t"/>
          </a:scene3d>
          <a:sp3d>
            <a:bevelT w="101600" prst="rible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67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1000" fill="hold"/>
                                        <p:tgtEl>
                                          <p:spTgt spid="1026"/>
                                        </p:tgtEl>
                                        <p:attrNameLst>
                                          <p:attrName>ppt_x</p:attrName>
                                        </p:attrNameLst>
                                      </p:cBhvr>
                                      <p:tavLst>
                                        <p:tav tm="0">
                                          <p:val>
                                            <p:strVal val="0-#ppt_w/2"/>
                                          </p:val>
                                        </p:tav>
                                        <p:tav tm="100000">
                                          <p:val>
                                            <p:strVal val="#ppt_x"/>
                                          </p:val>
                                        </p:tav>
                                      </p:tavLst>
                                    </p:anim>
                                    <p:anim calcmode="lin" valueType="num">
                                      <p:cBhvr additive="base">
                                        <p:cTn id="8" dur="10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Happiness</a:t>
            </a:r>
          </a:p>
        </p:txBody>
      </p:sp>
      <p:sp>
        <p:nvSpPr>
          <p:cNvPr id="7" name="Content Placeholder 6"/>
          <p:cNvSpPr>
            <a:spLocks noGrp="1"/>
          </p:cNvSpPr>
          <p:nvPr>
            <p:ph idx="1"/>
          </p:nvPr>
        </p:nvSpPr>
        <p:spPr>
          <a:xfrm>
            <a:off x="231775" y="1066801"/>
            <a:ext cx="8693150" cy="2666999"/>
          </a:xfrm>
        </p:spPr>
        <p:txBody>
          <a:bodyPr/>
          <a:lstStyle/>
          <a:p>
            <a:r>
              <a:rPr lang="en-US" b="0" dirty="0">
                <a:effectLst/>
              </a:rPr>
              <a:t>Happiness is a combination of genetics and outside factors</a:t>
            </a:r>
          </a:p>
          <a:p>
            <a:r>
              <a:rPr lang="en-US" b="0" dirty="0">
                <a:effectLst/>
              </a:rPr>
              <a:t>Pathways to happiness include exercise, nutrition, sleep, light and Vitamin D</a:t>
            </a:r>
          </a:p>
        </p:txBody>
      </p:sp>
      <p:sp>
        <p:nvSpPr>
          <p:cNvPr id="2" name="Slide Number Placeholder 1"/>
          <p:cNvSpPr>
            <a:spLocks noGrp="1"/>
          </p:cNvSpPr>
          <p:nvPr>
            <p:ph type="sldNum" sz="quarter" idx="10"/>
          </p:nvPr>
        </p:nvSpPr>
        <p:spPr/>
        <p:txBody>
          <a:bodyPr/>
          <a:lstStyle/>
          <a:p>
            <a:fld id="{3442E748-8C95-4A02-A6B7-074A347C632F}" type="slidenum">
              <a:rPr lang="en-US" smtClean="0"/>
              <a:pPr/>
              <a:t>31</a:t>
            </a:fld>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00" y="2933700"/>
            <a:ext cx="2263140" cy="3017520"/>
          </a:xfrm>
          <a:prstGeom prst="rect">
            <a:avLst/>
          </a:prstGeom>
          <a:noFill/>
          <a:effectLst>
            <a:outerShdw blurRad="101600" dist="50800" dir="2700000" sx="101000" sy="101000" algn="tl" rotWithShape="0">
              <a:prstClr val="black">
                <a:alpha val="50000"/>
              </a:prstClr>
            </a:outerShdw>
          </a:effectLst>
          <a:scene3d>
            <a:camera prst="orthographicFront"/>
            <a:lightRig rig="threePt" dir="t"/>
          </a:scene3d>
          <a:sp3d>
            <a:bevelT w="101600" prst="rible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896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Gratitude</a:t>
            </a:r>
          </a:p>
        </p:txBody>
      </p:sp>
      <p:sp>
        <p:nvSpPr>
          <p:cNvPr id="7" name="Content Placeholder 6"/>
          <p:cNvSpPr>
            <a:spLocks noGrp="1"/>
          </p:cNvSpPr>
          <p:nvPr>
            <p:ph idx="1"/>
          </p:nvPr>
        </p:nvSpPr>
        <p:spPr>
          <a:xfrm>
            <a:off x="231775" y="1066802"/>
            <a:ext cx="8693150" cy="1995128"/>
          </a:xfrm>
        </p:spPr>
        <p:txBody>
          <a:bodyPr/>
          <a:lstStyle/>
          <a:p>
            <a:pPr marL="0" indent="0">
              <a:buNone/>
            </a:pPr>
            <a:r>
              <a:rPr lang="en-US" b="0" dirty="0">
                <a:effectLst/>
              </a:rPr>
              <a:t>Gratitude is linked to happiness, health, job satisfaction, less pain and fatigue, feeling more connected to others</a:t>
            </a:r>
          </a:p>
        </p:txBody>
      </p:sp>
      <p:sp>
        <p:nvSpPr>
          <p:cNvPr id="2" name="Slide Number Placeholder 1"/>
          <p:cNvSpPr>
            <a:spLocks noGrp="1"/>
          </p:cNvSpPr>
          <p:nvPr>
            <p:ph type="sldNum" sz="quarter" idx="10"/>
          </p:nvPr>
        </p:nvSpPr>
        <p:spPr/>
        <p:txBody>
          <a:bodyPr/>
          <a:lstStyle/>
          <a:p>
            <a:fld id="{3442E748-8C95-4A02-A6B7-074A347C632F}" type="slidenum">
              <a:rPr lang="en-US" smtClean="0"/>
              <a:pPr/>
              <a:t>32</a:t>
            </a:fld>
            <a:endParaRPr lang="en-US" dirty="0"/>
          </a:p>
        </p:txBody>
      </p:sp>
      <p:sp>
        <p:nvSpPr>
          <p:cNvPr id="3" name="AutoShape 2" descr="Displaying IMG_4334.P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0300" y="2641600"/>
            <a:ext cx="3474720" cy="3474720"/>
          </a:xfrm>
          <a:prstGeom prst="rect">
            <a:avLst/>
          </a:prstGeom>
          <a:noFill/>
          <a:effectLst>
            <a:outerShdw blurRad="101600" dist="50800" dir="2700000" sx="101000" sy="101000" algn="tl" rotWithShape="0">
              <a:prstClr val="black">
                <a:alpha val="50000"/>
              </a:prstClr>
            </a:outerShdw>
          </a:effectLst>
          <a:scene3d>
            <a:camera prst="orthographicFront"/>
            <a:lightRig rig="threePt" dir="t"/>
          </a:scene3d>
          <a:sp3d>
            <a:bevelT w="101600" prst="riblet"/>
          </a:sp3d>
        </p:spPr>
      </p:pic>
    </p:spTree>
    <p:extLst>
      <p:ext uri="{BB962C8B-B14F-4D97-AF65-F5344CB8AC3E}">
        <p14:creationId xmlns:p14="http://schemas.microsoft.com/office/powerpoint/2010/main" val="244772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Altruism</a:t>
            </a:r>
          </a:p>
        </p:txBody>
      </p:sp>
      <p:sp>
        <p:nvSpPr>
          <p:cNvPr id="7" name="Content Placeholder 6"/>
          <p:cNvSpPr>
            <a:spLocks noGrp="1"/>
          </p:cNvSpPr>
          <p:nvPr>
            <p:ph idx="1"/>
          </p:nvPr>
        </p:nvSpPr>
        <p:spPr>
          <a:xfrm>
            <a:off x="144379" y="1032077"/>
            <a:ext cx="8819814" cy="3884346"/>
          </a:xfrm>
        </p:spPr>
        <p:txBody>
          <a:bodyPr/>
          <a:lstStyle/>
          <a:p>
            <a:r>
              <a:rPr lang="en-US" b="0" dirty="0">
                <a:effectLst/>
              </a:rPr>
              <a:t>Altruism is the unselfish concern for the welfare of others</a:t>
            </a:r>
          </a:p>
          <a:p>
            <a:r>
              <a:rPr lang="en-US" b="0" dirty="0">
                <a:effectLst/>
              </a:rPr>
              <a:t>Selflessness</a:t>
            </a:r>
          </a:p>
          <a:p>
            <a:r>
              <a:rPr lang="en-US" b="0" dirty="0">
                <a:effectLst/>
              </a:rPr>
              <a:t>Kindness</a:t>
            </a:r>
          </a:p>
          <a:p>
            <a:r>
              <a:rPr lang="en-US" b="0" dirty="0">
                <a:effectLst/>
              </a:rPr>
              <a:t>Benevolence</a:t>
            </a:r>
          </a:p>
        </p:txBody>
      </p:sp>
      <p:sp>
        <p:nvSpPr>
          <p:cNvPr id="2" name="Slide Number Placeholder 1"/>
          <p:cNvSpPr>
            <a:spLocks noGrp="1"/>
          </p:cNvSpPr>
          <p:nvPr>
            <p:ph type="sldNum" sz="quarter" idx="10"/>
          </p:nvPr>
        </p:nvSpPr>
        <p:spPr/>
        <p:txBody>
          <a:bodyPr/>
          <a:lstStyle/>
          <a:p>
            <a:fld id="{3442E748-8C95-4A02-A6B7-074A347C632F}" type="slidenum">
              <a:rPr lang="en-US" smtClean="0"/>
              <a:pPr/>
              <a:t>33</a:t>
            </a:fld>
            <a:endParaRPr lang="en-US" dirty="0"/>
          </a:p>
        </p:txBody>
      </p:sp>
      <p:pic>
        <p:nvPicPr>
          <p:cNvPr id="5" name="Picture 2" descr="http://3.bp.blogspot.com/-qU2cofCK5uA/T5BStOLgyPI/AAAAAAAAA4g/310H9kCpujU/s1600/okcbombingbuilding.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4648200" y="2850015"/>
            <a:ext cx="2121408" cy="2066407"/>
          </a:xfrm>
          <a:prstGeom prst="rect">
            <a:avLst/>
          </a:prstGeom>
          <a:noFill/>
          <a:effectLst>
            <a:outerShdw blurRad="101600" dist="50800" dir="2700000" sx="101000" sy="101000" algn="tl" rotWithShape="0">
              <a:prstClr val="black">
                <a:alpha val="50000"/>
              </a:prstClr>
            </a:outerShdw>
          </a:effectLst>
          <a:scene3d>
            <a:camera prst="orthographicFront"/>
            <a:lightRig rig="threePt" dir="t"/>
          </a:scene3d>
          <a:sp3d>
            <a:bevelT w="101600" prst="rible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72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Altruism</a:t>
            </a:r>
          </a:p>
        </p:txBody>
      </p:sp>
      <p:sp>
        <p:nvSpPr>
          <p:cNvPr id="7" name="Content Placeholder 6"/>
          <p:cNvSpPr>
            <a:spLocks noGrp="1"/>
          </p:cNvSpPr>
          <p:nvPr>
            <p:ph idx="1"/>
          </p:nvPr>
        </p:nvSpPr>
        <p:spPr>
          <a:xfrm>
            <a:off x="231775" y="1066802"/>
            <a:ext cx="8693150" cy="3160294"/>
          </a:xfrm>
        </p:spPr>
        <p:txBody>
          <a:bodyPr/>
          <a:lstStyle/>
          <a:p>
            <a:r>
              <a:rPr lang="en-US" b="0" dirty="0">
                <a:effectLst/>
              </a:rPr>
              <a:t>Altruism is associated with kindness and less cynicism </a:t>
            </a:r>
          </a:p>
        </p:txBody>
      </p:sp>
      <p:sp>
        <p:nvSpPr>
          <p:cNvPr id="2" name="Slide Number Placeholder 1"/>
          <p:cNvSpPr>
            <a:spLocks noGrp="1"/>
          </p:cNvSpPr>
          <p:nvPr>
            <p:ph type="sldNum" sz="quarter" idx="10"/>
          </p:nvPr>
        </p:nvSpPr>
        <p:spPr/>
        <p:txBody>
          <a:bodyPr/>
          <a:lstStyle/>
          <a:p>
            <a:fld id="{3442E748-8C95-4A02-A6B7-074A347C632F}" type="slidenum">
              <a:rPr lang="en-US" smtClean="0"/>
              <a:pPr/>
              <a:t>34</a:t>
            </a:fld>
            <a:endParaRPr lang="en-US" dirty="0"/>
          </a:p>
        </p:txBody>
      </p:sp>
      <p:pic>
        <p:nvPicPr>
          <p:cNvPr id="8" name="Picture 7">
            <a:extLst>
              <a:ext uri="{FF2B5EF4-FFF2-40B4-BE49-F238E27FC236}">
                <a16:creationId xmlns:a16="http://schemas.microsoft.com/office/drawing/2014/main" id="{A35E0E7D-E4F7-46ED-8A77-2D2F30022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4634" y="2971800"/>
            <a:ext cx="5207431" cy="2926080"/>
          </a:xfrm>
          <a:prstGeom prst="rect">
            <a:avLst/>
          </a:prstGeom>
        </p:spPr>
      </p:pic>
    </p:spTree>
    <p:extLst>
      <p:ext uri="{BB962C8B-B14F-4D97-AF65-F5344CB8AC3E}">
        <p14:creationId xmlns:p14="http://schemas.microsoft.com/office/powerpoint/2010/main" val="18915999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Moral Strength</a:t>
            </a:r>
          </a:p>
        </p:txBody>
      </p:sp>
      <p:sp>
        <p:nvSpPr>
          <p:cNvPr id="7" name="Content Placeholder 6"/>
          <p:cNvSpPr>
            <a:spLocks noGrp="1"/>
          </p:cNvSpPr>
          <p:nvPr>
            <p:ph idx="1"/>
          </p:nvPr>
        </p:nvSpPr>
        <p:spPr>
          <a:xfrm>
            <a:off x="231775" y="1066801"/>
            <a:ext cx="8693150" cy="2819399"/>
          </a:xfrm>
        </p:spPr>
        <p:txBody>
          <a:bodyPr/>
          <a:lstStyle/>
          <a:p>
            <a:r>
              <a:rPr lang="en-US" b="0" dirty="0">
                <a:effectLst/>
              </a:rPr>
              <a:t>Resilient people are moral. They live with integrity and meaning.</a:t>
            </a:r>
          </a:p>
          <a:p>
            <a:r>
              <a:rPr lang="en-US" b="0" dirty="0">
                <a:effectLst/>
              </a:rPr>
              <a:t>Moral people are happier. They possess inner peace.</a:t>
            </a:r>
          </a:p>
        </p:txBody>
      </p:sp>
      <p:sp>
        <p:nvSpPr>
          <p:cNvPr id="2" name="Slide Number Placeholder 1"/>
          <p:cNvSpPr>
            <a:spLocks noGrp="1"/>
          </p:cNvSpPr>
          <p:nvPr>
            <p:ph type="sldNum" sz="quarter" idx="10"/>
          </p:nvPr>
        </p:nvSpPr>
        <p:spPr/>
        <p:txBody>
          <a:bodyPr/>
          <a:lstStyle/>
          <a:p>
            <a:fld id="{3442E748-8C95-4A02-A6B7-074A347C632F}" type="slidenum">
              <a:rPr lang="en-US" smtClean="0"/>
              <a:pPr/>
              <a:t>35</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378200"/>
            <a:ext cx="3048000" cy="2286000"/>
          </a:xfrm>
          <a:prstGeom prst="rect">
            <a:avLst/>
          </a:prstGeom>
          <a:noFill/>
          <a:effectLst>
            <a:outerShdw blurRad="101600" dist="50800" dir="2700000" sx="101000" sy="101000" algn="tl" rotWithShape="0">
              <a:prstClr val="black">
                <a:alpha val="50000"/>
              </a:prstClr>
            </a:outerShdw>
          </a:effectLst>
          <a:scene3d>
            <a:camera prst="orthographicFront"/>
            <a:lightRig rig="threePt" dir="t"/>
          </a:scene3d>
          <a:sp3d>
            <a:bevelT w="101600" prst="riblet"/>
          </a:sp3d>
        </p:spPr>
      </p:pic>
    </p:spTree>
    <p:extLst>
      <p:ext uri="{BB962C8B-B14F-4D97-AF65-F5344CB8AC3E}">
        <p14:creationId xmlns:p14="http://schemas.microsoft.com/office/powerpoint/2010/main" val="57727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Suffering</a:t>
            </a:r>
          </a:p>
        </p:txBody>
      </p:sp>
      <p:sp>
        <p:nvSpPr>
          <p:cNvPr id="7" name="Content Placeholder 6"/>
          <p:cNvSpPr>
            <a:spLocks noGrp="1"/>
          </p:cNvSpPr>
          <p:nvPr>
            <p:ph idx="1"/>
          </p:nvPr>
        </p:nvSpPr>
        <p:spPr>
          <a:xfrm>
            <a:off x="231775" y="1066801"/>
            <a:ext cx="8693150" cy="1600199"/>
          </a:xfrm>
        </p:spPr>
        <p:txBody>
          <a:bodyPr/>
          <a:lstStyle/>
          <a:p>
            <a:pPr marL="0" indent="0">
              <a:buNone/>
            </a:pPr>
            <a:r>
              <a:rPr lang="en-US" b="0" dirty="0">
                <a:effectLst/>
              </a:rPr>
              <a:t>Pain is inevitable, suffering is optional</a:t>
            </a:r>
          </a:p>
        </p:txBody>
      </p:sp>
      <p:sp>
        <p:nvSpPr>
          <p:cNvPr id="2" name="Slide Number Placeholder 1"/>
          <p:cNvSpPr>
            <a:spLocks noGrp="1"/>
          </p:cNvSpPr>
          <p:nvPr>
            <p:ph type="sldNum" sz="quarter" idx="10"/>
          </p:nvPr>
        </p:nvSpPr>
        <p:spPr/>
        <p:txBody>
          <a:bodyPr/>
          <a:lstStyle/>
          <a:p>
            <a:fld id="{3442E748-8C95-4A02-A6B7-074A347C632F}" type="slidenum">
              <a:rPr lang="en-US" smtClean="0"/>
              <a:pPr/>
              <a:t>36</a:t>
            </a:fld>
            <a:endParaRPr lang="en-US" dirty="0"/>
          </a:p>
        </p:txBody>
      </p:sp>
      <p:pic>
        <p:nvPicPr>
          <p:cNvPr id="5122" name="Picture 2" descr="C:\Users\Owner\Pictures\TGA Video\Border Patrol 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2667000"/>
            <a:ext cx="4023360" cy="3017520"/>
          </a:xfrm>
          <a:prstGeom prst="rect">
            <a:avLst/>
          </a:prstGeom>
          <a:noFill/>
          <a:effectLst>
            <a:outerShdw blurRad="101600" dist="50800" dir="2700000" sx="101000" sy="101000" algn="tl" rotWithShape="0">
              <a:prstClr val="black">
                <a:alpha val="50000"/>
              </a:prstClr>
            </a:outerShdw>
          </a:effectLst>
          <a:scene3d>
            <a:camera prst="orthographicFront"/>
            <a:lightRig rig="threePt" dir="t"/>
          </a:scene3d>
          <a:sp3d>
            <a:bevelT w="101600" prst="rible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32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ox(out)">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Growth through Suffering</a:t>
            </a:r>
          </a:p>
        </p:txBody>
      </p:sp>
      <p:sp>
        <p:nvSpPr>
          <p:cNvPr id="7" name="Content Placeholder 6"/>
          <p:cNvSpPr>
            <a:spLocks noGrp="1"/>
          </p:cNvSpPr>
          <p:nvPr>
            <p:ph idx="1"/>
          </p:nvPr>
        </p:nvSpPr>
        <p:spPr>
          <a:xfrm>
            <a:off x="231775" y="1066801"/>
            <a:ext cx="5026025" cy="3581399"/>
          </a:xfrm>
        </p:spPr>
        <p:txBody>
          <a:bodyPr/>
          <a:lstStyle/>
          <a:p>
            <a:r>
              <a:rPr lang="en-US" b="0" dirty="0">
                <a:effectLst/>
              </a:rPr>
              <a:t>Growth and distress coexist</a:t>
            </a:r>
          </a:p>
          <a:p>
            <a:r>
              <a:rPr lang="en-US" b="0" dirty="0">
                <a:effectLst/>
              </a:rPr>
              <a:t>Suffering is an important process</a:t>
            </a:r>
          </a:p>
          <a:p>
            <a:r>
              <a:rPr lang="en-US" b="0" dirty="0">
                <a:effectLst/>
              </a:rPr>
              <a:t>Develop a sense of mastery</a:t>
            </a:r>
          </a:p>
        </p:txBody>
      </p:sp>
      <p:sp>
        <p:nvSpPr>
          <p:cNvPr id="2" name="Slide Number Placeholder 1"/>
          <p:cNvSpPr>
            <a:spLocks noGrp="1"/>
          </p:cNvSpPr>
          <p:nvPr>
            <p:ph type="sldNum" sz="quarter" idx="10"/>
          </p:nvPr>
        </p:nvSpPr>
        <p:spPr/>
        <p:txBody>
          <a:bodyPr/>
          <a:lstStyle/>
          <a:p>
            <a:fld id="{3442E748-8C95-4A02-A6B7-074A347C632F}" type="slidenum">
              <a:rPr lang="en-US" smtClean="0"/>
              <a:pPr/>
              <a:t>37</a:t>
            </a:fld>
            <a:endParaRPr lang="en-US" dirty="0"/>
          </a:p>
        </p:txBody>
      </p:sp>
      <p:pic>
        <p:nvPicPr>
          <p:cNvPr id="5" name="Picture 2" descr="http://harveymillican.files.wordpress.com/2012/05/img_1333.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257800" y="1384300"/>
            <a:ext cx="3423099" cy="4572000"/>
          </a:xfrm>
          <a:prstGeom prst="rect">
            <a:avLst/>
          </a:prstGeom>
          <a:noFill/>
          <a:ln>
            <a:noFill/>
          </a:ln>
          <a:effectLst>
            <a:outerShdw blurRad="114300" dist="12700" dir="2700000" sx="101000" sy="101000" algn="tl" rotWithShape="0">
              <a:schemeClr val="tx1">
                <a:alpha val="40000"/>
              </a:scheme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9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Growth through Suffering</a:t>
            </a:r>
          </a:p>
        </p:txBody>
      </p:sp>
      <p:sp>
        <p:nvSpPr>
          <p:cNvPr id="7" name="Content Placeholder 6"/>
          <p:cNvSpPr>
            <a:spLocks noGrp="1"/>
          </p:cNvSpPr>
          <p:nvPr>
            <p:ph idx="1"/>
          </p:nvPr>
        </p:nvSpPr>
        <p:spPr>
          <a:xfrm>
            <a:off x="231775" y="1066801"/>
            <a:ext cx="8693150" cy="3657599"/>
          </a:xfrm>
        </p:spPr>
        <p:txBody>
          <a:bodyPr/>
          <a:lstStyle/>
          <a:p>
            <a:r>
              <a:rPr lang="en-US" b="0" dirty="0">
                <a:effectLst/>
              </a:rPr>
              <a:t>Determine to persist</a:t>
            </a:r>
          </a:p>
          <a:p>
            <a:r>
              <a:rPr lang="en-US" b="0" dirty="0">
                <a:effectLst/>
              </a:rPr>
              <a:t>Be active, not passive</a:t>
            </a:r>
          </a:p>
          <a:p>
            <a:r>
              <a:rPr lang="en-US" b="0" dirty="0">
                <a:effectLst/>
              </a:rPr>
              <a:t>Aim to be challenged, not overwhelmed</a:t>
            </a:r>
          </a:p>
          <a:p>
            <a:r>
              <a:rPr lang="en-US" b="0" dirty="0">
                <a:effectLst/>
              </a:rPr>
              <a:t>Be aware of weaknesses </a:t>
            </a:r>
          </a:p>
          <a:p>
            <a:r>
              <a:rPr lang="en-US" b="0" dirty="0">
                <a:effectLst/>
              </a:rPr>
              <a:t>Maintain self-esteem</a:t>
            </a:r>
          </a:p>
        </p:txBody>
      </p:sp>
      <p:sp>
        <p:nvSpPr>
          <p:cNvPr id="2" name="Slide Number Placeholder 1"/>
          <p:cNvSpPr>
            <a:spLocks noGrp="1"/>
          </p:cNvSpPr>
          <p:nvPr>
            <p:ph type="sldNum" sz="quarter" idx="10"/>
          </p:nvPr>
        </p:nvSpPr>
        <p:spPr/>
        <p:txBody>
          <a:bodyPr/>
          <a:lstStyle/>
          <a:p>
            <a:fld id="{3442E748-8C95-4A02-A6B7-074A347C632F}" type="slidenum">
              <a:rPr lang="en-US" smtClean="0"/>
              <a:pPr/>
              <a:t>38</a:t>
            </a:fld>
            <a:endParaRPr lang="en-US" dirty="0"/>
          </a:p>
        </p:txBody>
      </p:sp>
      <p:pic>
        <p:nvPicPr>
          <p:cNvPr id="8" name="Picture 7">
            <a:extLst>
              <a:ext uri="{FF2B5EF4-FFF2-40B4-BE49-F238E27FC236}">
                <a16:creationId xmlns:a16="http://schemas.microsoft.com/office/drawing/2014/main" id="{9C391731-57FB-4D41-AC23-A51CC2938D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751" y="3606397"/>
            <a:ext cx="3254892" cy="3108960"/>
          </a:xfrm>
          <a:prstGeom prst="rect">
            <a:avLst/>
          </a:prstGeom>
        </p:spPr>
      </p:pic>
    </p:spTree>
    <p:extLst>
      <p:ext uri="{BB962C8B-B14F-4D97-AF65-F5344CB8AC3E}">
        <p14:creationId xmlns:p14="http://schemas.microsoft.com/office/powerpoint/2010/main" val="20099379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Spirituality</a:t>
            </a:r>
          </a:p>
        </p:txBody>
      </p:sp>
      <p:sp>
        <p:nvSpPr>
          <p:cNvPr id="7" name="Content Placeholder 6"/>
          <p:cNvSpPr>
            <a:spLocks noGrp="1"/>
          </p:cNvSpPr>
          <p:nvPr>
            <p:ph idx="1"/>
          </p:nvPr>
        </p:nvSpPr>
        <p:spPr>
          <a:xfrm>
            <a:off x="231775" y="1066801"/>
            <a:ext cx="8693150" cy="1981199"/>
          </a:xfrm>
        </p:spPr>
        <p:txBody>
          <a:bodyPr/>
          <a:lstStyle/>
          <a:p>
            <a:pPr marL="0" indent="0">
              <a:buNone/>
            </a:pPr>
            <a:r>
              <a:rPr lang="en-US" b="0" dirty="0">
                <a:effectLst/>
              </a:rPr>
              <a:t>Spirituality is connected to greater optimism, health, resilience and altruism</a:t>
            </a:r>
          </a:p>
        </p:txBody>
      </p:sp>
      <p:sp>
        <p:nvSpPr>
          <p:cNvPr id="2" name="Slide Number Placeholder 1"/>
          <p:cNvSpPr>
            <a:spLocks noGrp="1"/>
          </p:cNvSpPr>
          <p:nvPr>
            <p:ph type="sldNum" sz="quarter" idx="10"/>
          </p:nvPr>
        </p:nvSpPr>
        <p:spPr/>
        <p:txBody>
          <a:bodyPr/>
          <a:lstStyle/>
          <a:p>
            <a:fld id="{3442E748-8C95-4A02-A6B7-074A347C632F}" type="slidenum">
              <a:rPr lang="en-US" smtClean="0"/>
              <a:pPr/>
              <a:t>39</a:t>
            </a:fld>
            <a:endParaRPr lang="en-US" dirty="0"/>
          </a:p>
        </p:txBody>
      </p:sp>
      <p:pic>
        <p:nvPicPr>
          <p:cNvPr id="5" name="Picture 6" descr="http://www.theryanreview.com/wp-content/uploads/2012/07/Dark-Clouds-Rai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730500"/>
            <a:ext cx="3200400" cy="3200400"/>
          </a:xfrm>
          <a:prstGeom prst="rect">
            <a:avLst/>
          </a:prstGeom>
          <a:noFill/>
          <a:effectLst>
            <a:outerShdw blurRad="101600" dist="50800" dir="2700000" sx="101000" sy="101000" algn="tl" rotWithShape="0">
              <a:prstClr val="black">
                <a:alpha val="50000"/>
              </a:prstClr>
            </a:outerShdw>
          </a:effectLst>
          <a:scene3d>
            <a:camera prst="orthographicFront"/>
            <a:lightRig rig="threePt" dir="t"/>
          </a:scene3d>
          <a:sp3d>
            <a:bevelT w="101600" prst="rible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75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Types of Stress</a:t>
            </a:r>
          </a:p>
        </p:txBody>
      </p:sp>
      <p:sp>
        <p:nvSpPr>
          <p:cNvPr id="2" name="Slide Number Placeholder 1"/>
          <p:cNvSpPr>
            <a:spLocks noGrp="1"/>
          </p:cNvSpPr>
          <p:nvPr>
            <p:ph type="sldNum" sz="quarter" idx="10"/>
          </p:nvPr>
        </p:nvSpPr>
        <p:spPr/>
        <p:txBody>
          <a:bodyPr/>
          <a:lstStyle/>
          <a:p>
            <a:fld id="{A0F7F5D2-D11F-47F2-82A4-2F8E7320A8A8}" type="slidenum">
              <a:rPr lang="en-US" smtClean="0"/>
              <a:pPr/>
              <a:t>4</a:t>
            </a:fld>
            <a:endParaRPr lang="en-US" dirty="0"/>
          </a:p>
        </p:txBody>
      </p:sp>
      <p:sp>
        <p:nvSpPr>
          <p:cNvPr id="4" name="Content Placeholder 3"/>
          <p:cNvSpPr>
            <a:spLocks noGrp="1"/>
          </p:cNvSpPr>
          <p:nvPr>
            <p:ph idx="4294967295"/>
          </p:nvPr>
        </p:nvSpPr>
        <p:spPr>
          <a:xfrm>
            <a:off x="343394" y="990600"/>
            <a:ext cx="4807726" cy="2123658"/>
          </a:xfrm>
        </p:spPr>
        <p:txBody>
          <a:bodyPr wrap="none" anchor="ctr" anchorCtr="0">
            <a:spAutoFit/>
          </a:bodyPr>
          <a:lstStyle/>
          <a:p>
            <a:r>
              <a:rPr lang="en-US" dirty="0"/>
              <a:t>Acute Stress</a:t>
            </a:r>
          </a:p>
          <a:p>
            <a:r>
              <a:rPr lang="en-US" dirty="0"/>
              <a:t>Delayed stress</a:t>
            </a:r>
          </a:p>
          <a:p>
            <a:r>
              <a:rPr lang="en-US" dirty="0"/>
              <a:t>Cumulative stress</a:t>
            </a:r>
          </a:p>
          <a:p>
            <a:r>
              <a:rPr lang="en-US" dirty="0"/>
              <a:t>Post-traumatic stress disorder</a:t>
            </a:r>
          </a:p>
        </p:txBody>
      </p:sp>
      <p:pic>
        <p:nvPicPr>
          <p:cNvPr id="47106" name="Picture 2" descr="http://vineyardlifejournal.files.wordpress.com/2012/06/depression.jpg"/>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5435333" y="3962400"/>
            <a:ext cx="3392371" cy="2544278"/>
          </a:xfrm>
          <a:prstGeom prst="rect">
            <a:avLst/>
          </a:prstGeom>
          <a:noFill/>
          <a:effectLst>
            <a:outerShdw blurRad="101600" dist="50800" dir="2700000" sx="101000" sy="101000" algn="tl" rotWithShape="0">
              <a:prstClr val="black">
                <a:alpha val="50000"/>
              </a:prstClr>
            </a:outerShdw>
          </a:effectLst>
          <a:scene3d>
            <a:camera prst="orthographicFront"/>
            <a:lightRig rig="threePt" dir="t"/>
          </a:scene3d>
          <a:sp3d>
            <a:bevelT w="101600" prst="riblet"/>
          </a:sp3d>
          <a:extLst>
            <a:ext uri="{909E8E84-426E-40DD-AFC4-6F175D3DCCD1}">
              <a14:hiddenFill xmlns:a14="http://schemas.microsoft.com/office/drawing/2010/main">
                <a:solidFill>
                  <a:srgbClr val="FFFFFF"/>
                </a:solidFill>
              </a14:hiddenFill>
            </a:ext>
          </a:extLst>
        </p:spPr>
      </p:pic>
      <p:pic>
        <p:nvPicPr>
          <p:cNvPr id="47108" name="Picture 4" descr="http://www.deviantart.com/download/259010663/post_traumatic_stress_disorder_by_hashem37927-d4a7hwn.png"/>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2168770" y="3364506"/>
            <a:ext cx="2982350" cy="2343275"/>
          </a:xfrm>
          <a:prstGeom prst="rect">
            <a:avLst/>
          </a:prstGeom>
          <a:noFill/>
          <a:ln>
            <a:noFill/>
          </a:ln>
          <a:effectLst>
            <a:outerShdw blurRad="127000" dist="12700" dir="2700000" sx="101000" sy="101000" algn="tl" rotWithShape="0">
              <a:schemeClr val="tx1">
                <a:alpha val="73000"/>
              </a:scheme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47110" name="Picture 6" descr="http://www.theryanreview.com/wp-content/uploads/2012/07/Dark-Clouds-Rain.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646821" y="576864"/>
            <a:ext cx="3162500" cy="3162500"/>
          </a:xfrm>
          <a:prstGeom prst="rect">
            <a:avLst/>
          </a:prstGeom>
          <a:noFill/>
          <a:effectLst>
            <a:outerShdw blurRad="101600" dist="50800" dir="2700000" sx="101000" sy="101000" algn="tl" rotWithShape="0">
              <a:prstClr val="black">
                <a:alpha val="50000"/>
              </a:prstClr>
            </a:outerShdw>
          </a:effectLst>
          <a:scene3d>
            <a:camera prst="orthographicFront"/>
            <a:lightRig rig="threePt" dir="t"/>
          </a:scene3d>
          <a:sp3d>
            <a:bevelT w="101600" prst="rible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458688"/>
      </p:ext>
    </p:extLst>
  </p:cSld>
  <p:clrMapOvr>
    <a:masterClrMapping/>
  </p:clrMapOvr>
  <mc:AlternateContent xmlns:mc="http://schemas.openxmlformats.org/markup-compatibility/2006" xmlns:p14="http://schemas.microsoft.com/office/powerpoint/2010/main">
    <mc:Choice Requires="p14">
      <p:transition spd="slow" p14:dur="1500" advClick="0">
        <p:wipe dir="r"/>
      </p:transition>
    </mc:Choice>
    <mc:Fallback xmlns="">
      <p:transition spd="slow" advClick="0">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7110"/>
                                        </p:tgtEl>
                                        <p:attrNameLst>
                                          <p:attrName>style.visibility</p:attrName>
                                        </p:attrNameLst>
                                      </p:cBhvr>
                                      <p:to>
                                        <p:strVal val="visible"/>
                                      </p:to>
                                    </p:set>
                                    <p:animEffect transition="in" filter="fade">
                                      <p:cBhvr>
                                        <p:cTn id="7" dur="1250"/>
                                        <p:tgtEl>
                                          <p:spTgt spid="47110"/>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47108"/>
                                        </p:tgtEl>
                                        <p:attrNameLst>
                                          <p:attrName>style.visibility</p:attrName>
                                        </p:attrNameLst>
                                      </p:cBhvr>
                                      <p:to>
                                        <p:strVal val="visible"/>
                                      </p:to>
                                    </p:set>
                                    <p:animEffect transition="in" filter="fade">
                                      <p:cBhvr>
                                        <p:cTn id="11" dur="1250"/>
                                        <p:tgtEl>
                                          <p:spTgt spid="47108"/>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47106"/>
                                        </p:tgtEl>
                                        <p:attrNameLst>
                                          <p:attrName>style.visibility</p:attrName>
                                        </p:attrNameLst>
                                      </p:cBhvr>
                                      <p:to>
                                        <p:strVal val="visible"/>
                                      </p:to>
                                    </p:set>
                                    <p:animEffect transition="in" filter="fade">
                                      <p:cBhvr>
                                        <p:cTn id="15" dur="1250"/>
                                        <p:tgtEl>
                                          <p:spTgt spid="47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Resilience According to Tania</a:t>
            </a:r>
          </a:p>
        </p:txBody>
      </p:sp>
      <p:sp>
        <p:nvSpPr>
          <p:cNvPr id="7" name="Content Placeholder 6"/>
          <p:cNvSpPr>
            <a:spLocks noGrp="1"/>
          </p:cNvSpPr>
          <p:nvPr>
            <p:ph idx="1"/>
          </p:nvPr>
        </p:nvSpPr>
        <p:spPr>
          <a:xfrm>
            <a:off x="231775" y="1066801"/>
            <a:ext cx="8693150" cy="3200399"/>
          </a:xfrm>
        </p:spPr>
        <p:txBody>
          <a:bodyPr/>
          <a:lstStyle/>
          <a:p>
            <a:r>
              <a:rPr lang="en-US" b="0" dirty="0">
                <a:effectLst/>
              </a:rPr>
              <a:t>Hydration, nutrition, rest and exercise</a:t>
            </a:r>
          </a:p>
          <a:p>
            <a:r>
              <a:rPr lang="en-US" b="0" dirty="0">
                <a:effectLst/>
              </a:rPr>
              <a:t>Alcohol in moderation</a:t>
            </a:r>
          </a:p>
          <a:p>
            <a:r>
              <a:rPr lang="en-US" b="0" dirty="0">
                <a:effectLst/>
              </a:rPr>
              <a:t>Set reasonable goals and objectives to reach them</a:t>
            </a:r>
          </a:p>
          <a:p>
            <a:r>
              <a:rPr lang="en-US" b="0" dirty="0">
                <a:effectLst/>
              </a:rPr>
              <a:t>Get regular and comprehensive check-ups</a:t>
            </a:r>
          </a:p>
          <a:p>
            <a:r>
              <a:rPr lang="en-US" b="0" dirty="0">
                <a:effectLst/>
              </a:rPr>
              <a:t>Anger is a great tool – use it well</a:t>
            </a:r>
          </a:p>
          <a:p>
            <a:r>
              <a:rPr lang="en-US" b="0" dirty="0">
                <a:effectLst/>
              </a:rPr>
              <a:t>Forgive yourself</a:t>
            </a:r>
          </a:p>
        </p:txBody>
      </p:sp>
      <p:sp>
        <p:nvSpPr>
          <p:cNvPr id="2" name="Slide Number Placeholder 1"/>
          <p:cNvSpPr>
            <a:spLocks noGrp="1"/>
          </p:cNvSpPr>
          <p:nvPr>
            <p:ph type="sldNum" sz="quarter" idx="10"/>
          </p:nvPr>
        </p:nvSpPr>
        <p:spPr/>
        <p:txBody>
          <a:bodyPr/>
          <a:lstStyle/>
          <a:p>
            <a:fld id="{3442E748-8C95-4A02-A6B7-074A347C632F}" type="slidenum">
              <a:rPr lang="en-US" smtClean="0"/>
              <a:pPr/>
              <a:t>40</a:t>
            </a:fld>
            <a:endParaRPr lang="en-US" dirty="0"/>
          </a:p>
        </p:txBody>
      </p:sp>
      <p:pic>
        <p:nvPicPr>
          <p:cNvPr id="3" name="Picture 2"/>
          <p:cNvPicPr>
            <a:picLocks noChangeAspect="1"/>
          </p:cNvPicPr>
          <p:nvPr/>
        </p:nvPicPr>
        <p:blipFill>
          <a:blip r:embed="rId3"/>
          <a:stretch>
            <a:fillRect/>
          </a:stretch>
        </p:blipFill>
        <p:spPr>
          <a:xfrm>
            <a:off x="5781978" y="3521075"/>
            <a:ext cx="3200400" cy="3200400"/>
          </a:xfrm>
          <a:prstGeom prst="rect">
            <a:avLst/>
          </a:prstGeom>
        </p:spPr>
      </p:pic>
    </p:spTree>
    <p:extLst>
      <p:ext uri="{BB962C8B-B14F-4D97-AF65-F5344CB8AC3E}">
        <p14:creationId xmlns:p14="http://schemas.microsoft.com/office/powerpoint/2010/main" val="38970852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Resilience According to Tania</a:t>
            </a:r>
          </a:p>
        </p:txBody>
      </p:sp>
      <p:sp>
        <p:nvSpPr>
          <p:cNvPr id="7" name="Content Placeholder 6"/>
          <p:cNvSpPr>
            <a:spLocks noGrp="1"/>
          </p:cNvSpPr>
          <p:nvPr>
            <p:ph idx="1"/>
          </p:nvPr>
        </p:nvSpPr>
        <p:spPr>
          <a:xfrm>
            <a:off x="231775" y="1066801"/>
            <a:ext cx="8693150" cy="3200399"/>
          </a:xfrm>
        </p:spPr>
        <p:txBody>
          <a:bodyPr/>
          <a:lstStyle/>
          <a:p>
            <a:r>
              <a:rPr lang="en-US" b="0" dirty="0">
                <a:effectLst/>
              </a:rPr>
              <a:t>Develop a core set of beliefs that nothing can shake</a:t>
            </a:r>
          </a:p>
          <a:p>
            <a:r>
              <a:rPr lang="en-US" b="0" dirty="0">
                <a:effectLst/>
              </a:rPr>
              <a:t>Try to find meaning in whatever stressful or traumatic thing has happened</a:t>
            </a:r>
          </a:p>
          <a:p>
            <a:r>
              <a:rPr lang="en-US" b="0" dirty="0">
                <a:effectLst/>
              </a:rPr>
              <a:t>Be tenacious in your healing</a:t>
            </a:r>
          </a:p>
          <a:p>
            <a:r>
              <a:rPr lang="en-US" b="0" dirty="0">
                <a:effectLst/>
              </a:rPr>
              <a:t>Take cues from someone who is especially resilient</a:t>
            </a:r>
          </a:p>
          <a:p>
            <a:r>
              <a:rPr lang="en-US" b="0" dirty="0">
                <a:effectLst/>
              </a:rPr>
              <a:t>Don’t get stuck in a moment – take a step back and look at the big picture</a:t>
            </a:r>
          </a:p>
        </p:txBody>
      </p:sp>
      <p:sp>
        <p:nvSpPr>
          <p:cNvPr id="2" name="Slide Number Placeholder 1"/>
          <p:cNvSpPr>
            <a:spLocks noGrp="1"/>
          </p:cNvSpPr>
          <p:nvPr>
            <p:ph type="sldNum" sz="quarter" idx="10"/>
          </p:nvPr>
        </p:nvSpPr>
        <p:spPr/>
        <p:txBody>
          <a:bodyPr/>
          <a:lstStyle/>
          <a:p>
            <a:fld id="{3442E748-8C95-4A02-A6B7-074A347C632F}" type="slidenum">
              <a:rPr lang="en-US" smtClean="0"/>
              <a:pPr/>
              <a:t>41</a:t>
            </a:fld>
            <a:endParaRPr lang="en-US" dirty="0"/>
          </a:p>
        </p:txBody>
      </p:sp>
      <p:pic>
        <p:nvPicPr>
          <p:cNvPr id="4" name="Picture 3"/>
          <p:cNvPicPr>
            <a:picLocks noChangeAspect="1"/>
          </p:cNvPicPr>
          <p:nvPr/>
        </p:nvPicPr>
        <p:blipFill>
          <a:blip r:embed="rId3"/>
          <a:stretch>
            <a:fillRect/>
          </a:stretch>
        </p:blipFill>
        <p:spPr>
          <a:xfrm>
            <a:off x="4551111" y="3893636"/>
            <a:ext cx="4111155" cy="2743200"/>
          </a:xfrm>
          <a:prstGeom prst="rect">
            <a:avLst/>
          </a:prstGeom>
          <a:effectLst>
            <a:reflection endPos="0" dist="50800" dir="5400000" sy="-100000" algn="bl" rotWithShape="0"/>
          </a:effectLst>
        </p:spPr>
      </p:pic>
    </p:spTree>
    <p:extLst>
      <p:ext uri="{BB962C8B-B14F-4D97-AF65-F5344CB8AC3E}">
        <p14:creationId xmlns:p14="http://schemas.microsoft.com/office/powerpoint/2010/main" val="33643636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#suckitptsd</a:t>
            </a:r>
            <a:endParaRPr lang="en-US" dirty="0"/>
          </a:p>
        </p:txBody>
      </p:sp>
      <p:sp>
        <p:nvSpPr>
          <p:cNvPr id="3" name="Slide Number Placeholder 2"/>
          <p:cNvSpPr>
            <a:spLocks noGrp="1"/>
          </p:cNvSpPr>
          <p:nvPr>
            <p:ph type="sldNum" sz="quarter" idx="10"/>
          </p:nvPr>
        </p:nvSpPr>
        <p:spPr>
          <a:xfrm>
            <a:off x="11151429" y="5729081"/>
            <a:ext cx="78547" cy="169277"/>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F7F5D2-D11F-47F2-82A4-2F8E7320A8A8}" type="slidenum">
              <a:rPr kumimoji="0" lang="en-US" sz="1100" b="0" i="0" u="none" strike="noStrike" kern="1200" cap="none" spc="0" normalizeH="0" baseline="0" noProof="0">
                <a:ln>
                  <a:noFill/>
                </a:ln>
                <a:solidFill>
                  <a:srgbClr val="000000">
                    <a:lumMod val="50000"/>
                    <a:lumOff val="5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1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2340" y="3361631"/>
            <a:ext cx="1195864" cy="212598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3843" y="3663617"/>
            <a:ext cx="1388745" cy="185166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8234" y="1075026"/>
            <a:ext cx="1118711" cy="198882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447" y="1056431"/>
            <a:ext cx="2160270" cy="1440180"/>
          </a:xfrm>
          <a:prstGeom prst="rect">
            <a:avLst/>
          </a:prstGeom>
        </p:spPr>
      </p:pic>
      <p:pic>
        <p:nvPicPr>
          <p:cNvPr id="11" name="Picture 10"/>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608558" y="3610034"/>
            <a:ext cx="2057401" cy="1645920"/>
          </a:xfrm>
          <a:prstGeom prst="rect">
            <a:avLst/>
          </a:prstGeom>
          <a:noFill/>
          <a:ln>
            <a:noFill/>
          </a:ln>
          <a:effectLst>
            <a:outerShdw blurRad="127000" dist="12700" dir="2700000" sx="101000" sy="101000" algn="tl" rotWithShape="0">
              <a:schemeClr val="tx1">
                <a:alpha val="73000"/>
              </a:schemeClr>
            </a:outerShdw>
          </a:effectLst>
          <a:scene3d>
            <a:camera prst="orthographicFront"/>
            <a:lightRig rig="threePt" dir="t"/>
          </a:scene3d>
          <a:sp3d>
            <a:bevelT w="165100" prst="coolSlant"/>
          </a:sp3d>
        </p:spPr>
      </p:pic>
      <p:pic>
        <p:nvPicPr>
          <p:cNvPr id="10" name="Picture 9"/>
          <p:cNvPicPr>
            <a:picLocks noChangeAspect="1"/>
          </p:cNvPicPr>
          <p:nvPr/>
        </p:nvPicPr>
        <p:blipFill>
          <a:blip r:embed="rId8"/>
          <a:stretch>
            <a:fillRect/>
          </a:stretch>
        </p:blipFill>
        <p:spPr>
          <a:xfrm>
            <a:off x="7094220" y="1021891"/>
            <a:ext cx="1478280" cy="2194560"/>
          </a:xfrm>
          <a:prstGeom prst="rect">
            <a:avLst/>
          </a:prstGeom>
        </p:spPr>
      </p:pic>
      <p:pic>
        <p:nvPicPr>
          <p:cNvPr id="13" name="Picture 12"/>
          <p:cNvPicPr>
            <a:picLocks noChangeAspect="1"/>
          </p:cNvPicPr>
          <p:nvPr/>
        </p:nvPicPr>
        <p:blipFill>
          <a:blip r:embed="rId9"/>
          <a:stretch>
            <a:fillRect/>
          </a:stretch>
        </p:blipFill>
        <p:spPr>
          <a:xfrm>
            <a:off x="288313" y="1578396"/>
            <a:ext cx="2377646" cy="1783235"/>
          </a:xfrm>
          <a:prstGeom prst="rect">
            <a:avLst/>
          </a:prstGeom>
        </p:spPr>
      </p:pic>
      <p:pic>
        <p:nvPicPr>
          <p:cNvPr id="14" name="Picture 13"/>
          <p:cNvPicPr>
            <a:picLocks noChangeAspect="1"/>
          </p:cNvPicPr>
          <p:nvPr/>
        </p:nvPicPr>
        <p:blipFill>
          <a:blip r:embed="rId10"/>
          <a:stretch>
            <a:fillRect/>
          </a:stretch>
        </p:blipFill>
        <p:spPr>
          <a:xfrm>
            <a:off x="4700252" y="2812991"/>
            <a:ext cx="2005965" cy="2674620"/>
          </a:xfrm>
          <a:prstGeom prst="rect">
            <a:avLst/>
          </a:prstGeom>
        </p:spPr>
      </p:pic>
    </p:spTree>
    <p:extLst>
      <p:ext uri="{BB962C8B-B14F-4D97-AF65-F5344CB8AC3E}">
        <p14:creationId xmlns:p14="http://schemas.microsoft.com/office/powerpoint/2010/main" val="2740489442"/>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aturation sat="52000"/>
                    </a14:imgEffect>
                    <a14:imgEffect>
                      <a14:brightnessContrast contrast="40000"/>
                    </a14:imgEffect>
                  </a14:imgLayer>
                </a14:imgProps>
              </a:ext>
              <a:ext uri="{28A0092B-C50C-407E-A947-70E740481C1C}">
                <a14:useLocalDpi xmlns:a14="http://schemas.microsoft.com/office/drawing/2010/main"/>
              </a:ext>
            </a:extLst>
          </a:blip>
          <a:srcRect/>
          <a:stretch/>
        </p:blipFill>
        <p:spPr bwMode="auto">
          <a:xfrm>
            <a:off x="0" y="829851"/>
            <a:ext cx="9144000" cy="2569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144425" y="139491"/>
            <a:ext cx="8813372" cy="526298"/>
          </a:xfrm>
        </p:spPr>
        <p:txBody>
          <a:bodyPr/>
          <a:lstStyle/>
          <a:p>
            <a:pPr algn="ctr"/>
            <a:r>
              <a:rPr lang="en-US" dirty="0"/>
              <a:t>Questions and Answers</a:t>
            </a:r>
          </a:p>
        </p:txBody>
      </p:sp>
      <p:sp>
        <p:nvSpPr>
          <p:cNvPr id="2" name="Slide Number Placeholder 1"/>
          <p:cNvSpPr>
            <a:spLocks noGrp="1"/>
          </p:cNvSpPr>
          <p:nvPr>
            <p:ph type="sldNum" sz="quarter" idx="10"/>
          </p:nvPr>
        </p:nvSpPr>
        <p:spPr/>
        <p:txBody>
          <a:bodyPr/>
          <a:lstStyle/>
          <a:p>
            <a:fld id="{BA07B178-5AAE-4E7B-94DE-0F791C37C1CE}" type="slidenum">
              <a:rPr lang="en-US" smtClean="0"/>
              <a:pPr/>
              <a:t>43</a:t>
            </a:fld>
            <a:endParaRPr lang="en-US" dirty="0"/>
          </a:p>
        </p:txBody>
      </p:sp>
      <p:sp>
        <p:nvSpPr>
          <p:cNvPr id="3076" name="Text Box 3"/>
          <p:cNvSpPr txBox="1">
            <a:spLocks noChangeArrowheads="1"/>
          </p:cNvSpPr>
          <p:nvPr/>
        </p:nvSpPr>
        <p:spPr bwMode="auto">
          <a:xfrm>
            <a:off x="419099" y="3648701"/>
            <a:ext cx="8305800" cy="71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nchor="t" anchorCtr="1">
            <a:spAutoFit/>
          </a:bodyPr>
          <a:lstStyle/>
          <a:p>
            <a:pPr algn="ctr" hangingPunct="1">
              <a:lnSpc>
                <a:spcPts val="2800"/>
              </a:lnSpc>
              <a:spcAft>
                <a:spcPts val="600"/>
              </a:spcAft>
              <a:defRPr/>
            </a:pPr>
            <a:r>
              <a:rPr lang="en-US" b="1" dirty="0">
                <a:solidFill>
                  <a:schemeClr val="bg1"/>
                </a:solidFill>
                <a:latin typeface="Arial" panose="020B0604020202020204" pitchFamily="34" charset="0"/>
                <a:cs typeface="Arial" panose="020B0604020202020204" pitchFamily="34" charset="0"/>
              </a:rPr>
              <a:t>TANIA GLENN, PsyD, LCSW</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taniaglenn@gmail.com   </a:t>
            </a:r>
            <a:r>
              <a:rPr lang="en-US" sz="1100" b="1" dirty="0">
                <a:solidFill>
                  <a:srgbClr val="FFC000"/>
                </a:solidFill>
                <a:latin typeface="Wingdings" panose="05000000000000000000" pitchFamily="2" charset="2"/>
                <a:cs typeface="Arial" panose="020B0604020202020204" pitchFamily="34" charset="0"/>
              </a:rPr>
              <a:t>n</a:t>
            </a:r>
            <a:r>
              <a:rPr lang="en-US" b="1" dirty="0">
                <a:solidFill>
                  <a:schemeClr val="bg1"/>
                </a:solidFill>
                <a:latin typeface="Arial" panose="020B0604020202020204" pitchFamily="34" charset="0"/>
                <a:cs typeface="Arial" panose="020B0604020202020204" pitchFamily="34" charset="0"/>
              </a:rPr>
              <a:t>   1.512.922.4265</a:t>
            </a:r>
          </a:p>
        </p:txBody>
      </p:sp>
      <p:grpSp>
        <p:nvGrpSpPr>
          <p:cNvPr id="14" name="Group 13"/>
          <p:cNvGrpSpPr/>
          <p:nvPr/>
        </p:nvGrpSpPr>
        <p:grpSpPr>
          <a:xfrm>
            <a:off x="7782531" y="5208620"/>
            <a:ext cx="904269" cy="371130"/>
            <a:chOff x="3801324" y="5966088"/>
            <a:chExt cx="1056421" cy="433576"/>
          </a:xfrm>
        </p:grpSpPr>
        <p:pic>
          <p:nvPicPr>
            <p:cNvPr id="2050" name="Picture 2" descr="http://philbaumann.com/wp-content/uploads/2009/01/Twitter_bird_logo_2012.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81671" y="5988520"/>
              <a:ext cx="476074" cy="3847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vignette2.wikia.nocookie.net/warframe/images/f/f9/Facebook-logo-icon-vectorcopy-big_copy.png/revision/latest?cb=2013122910270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01324" y="5966088"/>
              <a:ext cx="431716" cy="43357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 Box 3"/>
          <p:cNvSpPr txBox="1">
            <a:spLocks noChangeArrowheads="1"/>
          </p:cNvSpPr>
          <p:nvPr/>
        </p:nvSpPr>
        <p:spPr bwMode="auto">
          <a:xfrm>
            <a:off x="1509238" y="4495966"/>
            <a:ext cx="6125523" cy="1179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nchor="ctr" anchorCtr="0">
            <a:spAutoFit/>
          </a:bodyPr>
          <a:lstStyle/>
          <a:p>
            <a:pPr algn="ctr">
              <a:lnSpc>
                <a:spcPts val="2300"/>
              </a:lnSpc>
              <a:spcAft>
                <a:spcPts val="0"/>
              </a:spcAft>
              <a:defRPr/>
            </a:pPr>
            <a:r>
              <a:rPr lang="en-US" sz="1600" b="1" dirty="0">
                <a:solidFill>
                  <a:schemeClr val="bg1"/>
                </a:solidFill>
                <a:latin typeface="Arial" panose="020B0604020202020204" pitchFamily="34" charset="0"/>
                <a:cs typeface="Arial" panose="020B0604020202020204" pitchFamily="34" charset="0"/>
              </a:rPr>
              <a:t>www.taniaglenn.com</a:t>
            </a:r>
          </a:p>
          <a:p>
            <a:pPr algn="ctr">
              <a:lnSpc>
                <a:spcPts val="2300"/>
              </a:lnSpc>
              <a:spcAft>
                <a:spcPts val="0"/>
              </a:spcAft>
              <a:defRPr/>
            </a:pPr>
            <a:r>
              <a:rPr lang="en-US" sz="1600" b="1" dirty="0">
                <a:solidFill>
                  <a:schemeClr val="bg1"/>
                </a:solidFill>
                <a:latin typeface="Arial" panose="020B0604020202020204" pitchFamily="34" charset="0"/>
                <a:cs typeface="Arial" panose="020B0604020202020204" pitchFamily="34" charset="0"/>
              </a:rPr>
              <a:t>http://drtaniaglenn.blogspot.com</a:t>
            </a:r>
          </a:p>
          <a:p>
            <a:pPr algn="ctr">
              <a:lnSpc>
                <a:spcPts val="2300"/>
              </a:lnSpc>
              <a:spcAft>
                <a:spcPts val="0"/>
              </a:spcAft>
              <a:defRPr/>
            </a:pPr>
            <a:r>
              <a:rPr lang="en-US" sz="1600" b="1" dirty="0">
                <a:solidFill>
                  <a:schemeClr val="bg1"/>
                </a:solidFill>
                <a:latin typeface="Arial" panose="020B0604020202020204" pitchFamily="34" charset="0"/>
                <a:cs typeface="Arial" panose="020B0604020202020204" pitchFamily="34" charset="0"/>
              </a:rPr>
              <a:t>https://facebook.com/Dr Tania Glenn and Associates PA</a:t>
            </a:r>
          </a:p>
          <a:p>
            <a:pPr algn="ctr" hangingPunct="1">
              <a:lnSpc>
                <a:spcPts val="2300"/>
              </a:lnSpc>
              <a:spcAft>
                <a:spcPts val="0"/>
              </a:spcAft>
              <a:defRPr/>
            </a:pPr>
            <a:r>
              <a:rPr lang="en-US" sz="1600" b="1" dirty="0">
                <a:solidFill>
                  <a:schemeClr val="bg1"/>
                </a:solidFill>
                <a:latin typeface="Arial" panose="020B0604020202020204" pitchFamily="34" charset="0"/>
                <a:cs typeface="Arial" panose="020B0604020202020204" pitchFamily="34" charset="0"/>
              </a:rPr>
              <a:t>https://twitter.com/DrTaniaGlenn</a:t>
            </a:r>
          </a:p>
        </p:txBody>
      </p:sp>
    </p:spTree>
    <p:extLst>
      <p:ext uri="{BB962C8B-B14F-4D97-AF65-F5344CB8AC3E}">
        <p14:creationId xmlns:p14="http://schemas.microsoft.com/office/powerpoint/2010/main" val="3793651529"/>
      </p:ext>
    </p:extLst>
  </p:cSld>
  <p:clrMapOvr>
    <a:masterClrMapping/>
  </p:clrMapOvr>
  <mc:AlternateContent xmlns:mc="http://schemas.openxmlformats.org/markup-compatibility/2006" xmlns:p14="http://schemas.microsoft.com/office/powerpoint/2010/main">
    <mc:Choice Requires="p14">
      <p:transition spd="slow" p14:dur="1500" advClick="0">
        <p:wipe dir="r"/>
      </p:transition>
    </mc:Choice>
    <mc:Fallback xmlns="">
      <p:transition spd="slow" advClick="0">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ipe(left)">
                                      <p:cBhvr>
                                        <p:cTn id="7" dur="1250"/>
                                        <p:tgtEl>
                                          <p:spTgt spid="3076"/>
                                        </p:tgtEl>
                                      </p:cBhvr>
                                    </p:animEffect>
                                  </p:childTnLst>
                                </p:cTn>
                              </p:par>
                            </p:childTnLst>
                          </p:cTn>
                        </p:par>
                        <p:par>
                          <p:cTn id="8" fill="hold">
                            <p:stCondLst>
                              <p:cond delay="125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1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09EE1-8438-4C50-9AEF-DB61B63EA07F}"/>
              </a:ext>
            </a:extLst>
          </p:cNvPr>
          <p:cNvSpPr>
            <a:spLocks noGrp="1"/>
          </p:cNvSpPr>
          <p:nvPr>
            <p:ph type="title"/>
          </p:nvPr>
        </p:nvSpPr>
        <p:spPr/>
        <p:txBody>
          <a:bodyPr/>
          <a:lstStyle/>
          <a:p>
            <a:r>
              <a:rPr lang="en-US" dirty="0"/>
              <a:t>Thank you!</a:t>
            </a:r>
          </a:p>
        </p:txBody>
      </p:sp>
      <p:sp>
        <p:nvSpPr>
          <p:cNvPr id="3" name="Slide Number Placeholder 2">
            <a:extLst>
              <a:ext uri="{FF2B5EF4-FFF2-40B4-BE49-F238E27FC236}">
                <a16:creationId xmlns:a16="http://schemas.microsoft.com/office/drawing/2014/main" id="{EE9F06A4-1DF8-4140-B592-C71A6C8C194E}"/>
              </a:ext>
            </a:extLst>
          </p:cNvPr>
          <p:cNvSpPr>
            <a:spLocks noGrp="1"/>
          </p:cNvSpPr>
          <p:nvPr>
            <p:ph type="sldNum" sz="quarter" idx="10"/>
          </p:nvPr>
        </p:nvSpPr>
        <p:spPr/>
        <p:txBody>
          <a:bodyPr/>
          <a:lstStyle/>
          <a:p>
            <a:fld id="{A0F7F5D2-D11F-47F2-82A4-2F8E7320A8A8}" type="slidenum">
              <a:rPr lang="en-US" smtClean="0"/>
              <a:pPr/>
              <a:t>44</a:t>
            </a:fld>
            <a:endParaRPr lang="en-US" dirty="0"/>
          </a:p>
        </p:txBody>
      </p:sp>
      <p:pic>
        <p:nvPicPr>
          <p:cNvPr id="4" name="Picture 3">
            <a:extLst>
              <a:ext uri="{FF2B5EF4-FFF2-40B4-BE49-F238E27FC236}">
                <a16:creationId xmlns:a16="http://schemas.microsoft.com/office/drawing/2014/main" id="{EAF78637-DB4A-4CE2-AA74-F1F890FE0ADE}"/>
              </a:ext>
            </a:extLst>
          </p:cNvPr>
          <p:cNvPicPr>
            <a:picLocks noChangeAspect="1"/>
          </p:cNvPicPr>
          <p:nvPr/>
        </p:nvPicPr>
        <p:blipFill>
          <a:blip r:embed="rId2"/>
          <a:stretch>
            <a:fillRect/>
          </a:stretch>
        </p:blipFill>
        <p:spPr>
          <a:xfrm>
            <a:off x="2514600" y="522186"/>
            <a:ext cx="4267200" cy="6019800"/>
          </a:xfrm>
          <a:prstGeom prst="rect">
            <a:avLst/>
          </a:prstGeom>
        </p:spPr>
      </p:pic>
    </p:spTree>
    <p:extLst>
      <p:ext uri="{BB962C8B-B14F-4D97-AF65-F5344CB8AC3E}">
        <p14:creationId xmlns:p14="http://schemas.microsoft.com/office/powerpoint/2010/main" val="2542134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Acute Stress</a:t>
            </a:r>
          </a:p>
        </p:txBody>
      </p:sp>
      <p:sp>
        <p:nvSpPr>
          <p:cNvPr id="7" name="Content Placeholder 6"/>
          <p:cNvSpPr>
            <a:spLocks noGrp="1"/>
          </p:cNvSpPr>
          <p:nvPr>
            <p:ph idx="1"/>
          </p:nvPr>
        </p:nvSpPr>
        <p:spPr>
          <a:xfrm>
            <a:off x="144379" y="821061"/>
            <a:ext cx="8819814" cy="4940461"/>
          </a:xfrm>
        </p:spPr>
        <p:txBody>
          <a:bodyPr/>
          <a:lstStyle/>
          <a:p>
            <a:pPr>
              <a:spcAft>
                <a:spcPts val="1800"/>
              </a:spcAft>
            </a:pPr>
            <a:r>
              <a:rPr lang="en-US" dirty="0"/>
              <a:t>Begins on-scene or within 24 hours</a:t>
            </a:r>
          </a:p>
          <a:p>
            <a:pPr>
              <a:spcAft>
                <a:spcPts val="1800"/>
              </a:spcAft>
            </a:pPr>
            <a:r>
              <a:rPr lang="en-US" dirty="0"/>
              <a:t>Very obvious, very connected to fight or flight</a:t>
            </a:r>
          </a:p>
          <a:p>
            <a:pPr>
              <a:spcAft>
                <a:spcPts val="1800"/>
              </a:spcAft>
            </a:pPr>
            <a:r>
              <a:rPr lang="en-US" dirty="0"/>
              <a:t>Responders may become overwhelmed</a:t>
            </a:r>
          </a:p>
          <a:p>
            <a:r>
              <a:rPr lang="en-US" dirty="0"/>
              <a:t>Physical symptoms kick in</a:t>
            </a:r>
          </a:p>
          <a:p>
            <a:pPr lvl="1"/>
            <a:r>
              <a:rPr lang="en-US" dirty="0"/>
              <a:t>Blood flow diversion and shaking</a:t>
            </a:r>
          </a:p>
          <a:p>
            <a:pPr lvl="1">
              <a:spcAft>
                <a:spcPts val="1800"/>
              </a:spcAft>
            </a:pPr>
            <a:r>
              <a:rPr lang="en-US" dirty="0"/>
              <a:t>Bladder and bowel issues</a:t>
            </a:r>
          </a:p>
          <a:p>
            <a:r>
              <a:rPr lang="en-US" dirty="0"/>
              <a:t>Psychological responses</a:t>
            </a:r>
          </a:p>
          <a:p>
            <a:pPr lvl="1">
              <a:spcAft>
                <a:spcPts val="1800"/>
              </a:spcAft>
            </a:pPr>
            <a:r>
              <a:rPr lang="en-US" dirty="0"/>
              <a:t>The prefrontal cortex shuts down</a:t>
            </a:r>
          </a:p>
        </p:txBody>
      </p:sp>
      <p:sp>
        <p:nvSpPr>
          <p:cNvPr id="2" name="Slide Number Placeholder 1"/>
          <p:cNvSpPr>
            <a:spLocks noGrp="1"/>
          </p:cNvSpPr>
          <p:nvPr>
            <p:ph type="sldNum" sz="quarter" idx="10"/>
          </p:nvPr>
        </p:nvSpPr>
        <p:spPr/>
        <p:txBody>
          <a:bodyPr/>
          <a:lstStyle/>
          <a:p>
            <a:fld id="{3442E748-8C95-4A02-A6B7-074A347C632F}" type="slidenum">
              <a:rPr lang="en-US" smtClean="0"/>
              <a:pPr/>
              <a:t>5</a:t>
            </a:fld>
            <a:endParaRPr lang="en-US" dirty="0"/>
          </a:p>
        </p:txBody>
      </p:sp>
    </p:spTree>
    <p:extLst>
      <p:ext uri="{BB962C8B-B14F-4D97-AF65-F5344CB8AC3E}">
        <p14:creationId xmlns:p14="http://schemas.microsoft.com/office/powerpoint/2010/main" val="1483484377"/>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4425" y="80876"/>
            <a:ext cx="8813372" cy="1107996"/>
          </a:xfrm>
        </p:spPr>
        <p:txBody>
          <a:bodyPr/>
          <a:lstStyle/>
          <a:p>
            <a:r>
              <a:rPr lang="en-US" dirty="0"/>
              <a:t>Acute Stress: The Look.</a:t>
            </a:r>
            <a:br>
              <a:rPr lang="en-US" dirty="0"/>
            </a:br>
            <a:r>
              <a:rPr lang="en-US" sz="3600" dirty="0"/>
              <a:t>The Thousand Yard Stare – What Do You Do</a:t>
            </a:r>
            <a:r>
              <a:rPr lang="en-US" dirty="0"/>
              <a:t>? </a:t>
            </a:r>
          </a:p>
        </p:txBody>
      </p:sp>
      <p:sp>
        <p:nvSpPr>
          <p:cNvPr id="2" name="Slide Number Placeholder 1"/>
          <p:cNvSpPr>
            <a:spLocks noGrp="1"/>
          </p:cNvSpPr>
          <p:nvPr>
            <p:ph type="sldNum" sz="quarter" idx="10"/>
          </p:nvPr>
        </p:nvSpPr>
        <p:spPr/>
        <p:txBody>
          <a:bodyPr/>
          <a:lstStyle/>
          <a:p>
            <a:fld id="{A0F7F5D2-D11F-47F2-82A4-2F8E7320A8A8}" type="slidenum">
              <a:rPr lang="en-US" smtClean="0"/>
              <a:pPr/>
              <a:t>6</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2" y="1310215"/>
            <a:ext cx="5476680" cy="4754880"/>
          </a:xfrm>
          <a:prstGeom prst="rect">
            <a:avLst/>
          </a:prstGeom>
        </p:spPr>
      </p:pic>
    </p:spTree>
    <p:extLst>
      <p:ext uri="{BB962C8B-B14F-4D97-AF65-F5344CB8AC3E}">
        <p14:creationId xmlns:p14="http://schemas.microsoft.com/office/powerpoint/2010/main" val="2536298483"/>
      </p:ext>
    </p:extLst>
  </p:cSld>
  <p:clrMapOvr>
    <a:masterClrMapping/>
  </p:clrMapOvr>
  <mc:AlternateContent xmlns:mc="http://schemas.openxmlformats.org/markup-compatibility/2006" xmlns:p14="http://schemas.microsoft.com/office/powerpoint/2010/main">
    <mc:Choice Requires="p14">
      <p:transition spd="slow" p14:dur="1500" advClick="0">
        <p:wipe dir="r"/>
      </p:transition>
    </mc:Choice>
    <mc:Fallback xmlns="">
      <p:transition spd="slow" advClick="0">
        <p:wipe dir="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Delayed Stress</a:t>
            </a:r>
          </a:p>
        </p:txBody>
      </p:sp>
      <p:sp>
        <p:nvSpPr>
          <p:cNvPr id="4" name="Content Placeholder 3"/>
          <p:cNvSpPr>
            <a:spLocks noGrp="1"/>
          </p:cNvSpPr>
          <p:nvPr>
            <p:ph idx="1"/>
          </p:nvPr>
        </p:nvSpPr>
        <p:spPr>
          <a:xfrm>
            <a:off x="475605" y="949106"/>
            <a:ext cx="4343400" cy="4888831"/>
          </a:xfrm>
        </p:spPr>
        <p:txBody>
          <a:bodyPr anchor="ctr" anchorCtr="0"/>
          <a:lstStyle/>
          <a:p>
            <a:pPr>
              <a:spcAft>
                <a:spcPts val="1800"/>
              </a:spcAft>
            </a:pPr>
            <a:r>
              <a:rPr lang="en-US" dirty="0"/>
              <a:t>Begins 48 or more hours</a:t>
            </a:r>
            <a:br>
              <a:rPr lang="en-US" dirty="0"/>
            </a:br>
            <a:r>
              <a:rPr lang="en-US" dirty="0"/>
              <a:t>after the incident</a:t>
            </a:r>
          </a:p>
          <a:p>
            <a:pPr>
              <a:spcAft>
                <a:spcPts val="1800"/>
              </a:spcAft>
            </a:pPr>
            <a:r>
              <a:rPr lang="en-US" dirty="0"/>
              <a:t>Symptoms are similar</a:t>
            </a:r>
            <a:br>
              <a:rPr lang="en-US" dirty="0"/>
            </a:br>
            <a:r>
              <a:rPr lang="en-US" dirty="0"/>
              <a:t>to acute stress</a:t>
            </a:r>
          </a:p>
          <a:p>
            <a:pPr>
              <a:spcAft>
                <a:spcPts val="1800"/>
              </a:spcAft>
            </a:pPr>
            <a:r>
              <a:rPr lang="en-US" dirty="0"/>
              <a:t>Often confusion about</a:t>
            </a:r>
            <a:br>
              <a:rPr lang="en-US" dirty="0"/>
            </a:br>
            <a:r>
              <a:rPr lang="en-US" dirty="0"/>
              <a:t>this stress response</a:t>
            </a:r>
            <a:br>
              <a:rPr lang="en-US" dirty="0"/>
            </a:br>
            <a:r>
              <a:rPr lang="en-US" dirty="0"/>
              <a:t>due to the delay</a:t>
            </a:r>
            <a:br>
              <a:rPr lang="en-US" dirty="0"/>
            </a:br>
            <a:r>
              <a:rPr lang="en-US" dirty="0"/>
              <a:t>in onset</a:t>
            </a:r>
          </a:p>
        </p:txBody>
      </p:sp>
      <p:sp>
        <p:nvSpPr>
          <p:cNvPr id="2" name="Slide Number Placeholder 1"/>
          <p:cNvSpPr>
            <a:spLocks noGrp="1"/>
          </p:cNvSpPr>
          <p:nvPr>
            <p:ph type="sldNum" sz="quarter" idx="10"/>
          </p:nvPr>
        </p:nvSpPr>
        <p:spPr/>
        <p:txBody>
          <a:bodyPr/>
          <a:lstStyle/>
          <a:p>
            <a:fld id="{26413637-20CB-471A-A93F-DCC376361996}" type="slidenum">
              <a:rPr lang="en-US" smtClean="0"/>
              <a:pPr/>
              <a:t>7</a:t>
            </a:fld>
            <a:endParaRPr lang="en-US" dirty="0"/>
          </a:p>
        </p:txBody>
      </p:sp>
      <p:pic>
        <p:nvPicPr>
          <p:cNvPr id="13" name="Picture 2" descr="http://1.bp.blogspot.com/-Ch9Oajq7M1M/UB_31ni3YwI/AAAAAAAAADg/ngMasG7nRv8/s1600/depression.jpg"/>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4994031" y="838200"/>
            <a:ext cx="3529096" cy="5311930"/>
          </a:xfrm>
          <a:prstGeom prst="rect">
            <a:avLst/>
          </a:prstGeom>
          <a:noFill/>
          <a:ln>
            <a:noFill/>
          </a:ln>
          <a:effectLst>
            <a:outerShdw blurRad="127000" dist="12700" dir="2700000" sx="101000" sy="101000" algn="tl" rotWithShape="0">
              <a:schemeClr val="tx1">
                <a:alpha val="73000"/>
              </a:scheme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196326"/>
      </p:ext>
    </p:extLst>
  </p:cSld>
  <p:clrMapOvr>
    <a:masterClrMapping/>
  </p:clrMapOvr>
  <mc:AlternateContent xmlns:mc="http://schemas.openxmlformats.org/markup-compatibility/2006" xmlns:p14="http://schemas.microsoft.com/office/powerpoint/2010/main">
    <mc:Choice Requires="p14">
      <p:transition spd="slow" p14:dur="1500" advClick="0">
        <p:wipe dir="r"/>
      </p:transition>
    </mc:Choice>
    <mc:Fallback xmlns="">
      <p:transition spd="slow" advClick="0">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Cumulative Stress: Think Burnout!!!</a:t>
            </a:r>
          </a:p>
        </p:txBody>
      </p:sp>
      <p:sp>
        <p:nvSpPr>
          <p:cNvPr id="7" name="Content Placeholder 6"/>
          <p:cNvSpPr>
            <a:spLocks noGrp="1"/>
          </p:cNvSpPr>
          <p:nvPr>
            <p:ph idx="1"/>
          </p:nvPr>
        </p:nvSpPr>
        <p:spPr/>
        <p:txBody>
          <a:bodyPr/>
          <a:lstStyle/>
          <a:p>
            <a:pPr>
              <a:spcAft>
                <a:spcPts val="1800"/>
              </a:spcAft>
            </a:pPr>
            <a:r>
              <a:rPr lang="en-US" dirty="0"/>
              <a:t>Results from coupling unrealistic expectations</a:t>
            </a:r>
            <a:br>
              <a:rPr lang="en-US" dirty="0"/>
            </a:br>
            <a:r>
              <a:rPr lang="en-US" dirty="0"/>
              <a:t>with good intentions</a:t>
            </a:r>
          </a:p>
          <a:p>
            <a:pPr>
              <a:spcAft>
                <a:spcPts val="1800"/>
              </a:spcAft>
            </a:pPr>
            <a:r>
              <a:rPr lang="en-US" dirty="0"/>
              <a:t>Too much of something</a:t>
            </a:r>
          </a:p>
          <a:p>
            <a:pPr>
              <a:spcAft>
                <a:spcPts val="1800"/>
              </a:spcAft>
            </a:pPr>
            <a:r>
              <a:rPr lang="en-US" dirty="0"/>
              <a:t>Not enough time off / away</a:t>
            </a:r>
          </a:p>
          <a:p>
            <a:pPr>
              <a:spcAft>
                <a:spcPts val="1800"/>
              </a:spcAft>
            </a:pPr>
            <a:r>
              <a:rPr lang="en-US" dirty="0"/>
              <a:t>Not enough balance in one’s life</a:t>
            </a:r>
          </a:p>
        </p:txBody>
      </p:sp>
      <p:sp>
        <p:nvSpPr>
          <p:cNvPr id="2" name="Slide Number Placeholder 1"/>
          <p:cNvSpPr>
            <a:spLocks noGrp="1"/>
          </p:cNvSpPr>
          <p:nvPr>
            <p:ph type="sldNum" sz="quarter" idx="10"/>
          </p:nvPr>
        </p:nvSpPr>
        <p:spPr/>
        <p:txBody>
          <a:bodyPr/>
          <a:lstStyle/>
          <a:p>
            <a:fld id="{E89C55EF-9573-4C49-9920-338424F42268}" type="slidenum">
              <a:rPr lang="en-US" smtClean="0"/>
              <a:pPr/>
              <a:t>8</a:t>
            </a:fld>
            <a:endParaRPr lang="en-US" dirty="0"/>
          </a:p>
        </p:txBody>
      </p:sp>
    </p:spTree>
    <p:extLst>
      <p:ext uri="{BB962C8B-B14F-4D97-AF65-F5344CB8AC3E}">
        <p14:creationId xmlns:p14="http://schemas.microsoft.com/office/powerpoint/2010/main" val="2246881362"/>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Tania Glenn\AppData\Local\Microsoft\Windows\Temporary Internet Files\Content.IE5\U6IJS4IL\MPj04387460000[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5076092" y="1357364"/>
            <a:ext cx="3578555" cy="4764669"/>
          </a:xfrm>
          <a:prstGeom prst="rect">
            <a:avLst/>
          </a:prstGeom>
          <a:noFill/>
          <a:ln>
            <a:noFill/>
          </a:ln>
          <a:effectLst>
            <a:outerShdw blurRad="114300" dist="12700" dir="2700000" sx="101000" sy="101000" algn="tl" rotWithShape="0">
              <a:schemeClr val="tx1">
                <a:alpha val="40000"/>
              </a:scheme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title"/>
          </p:nvPr>
        </p:nvSpPr>
        <p:spPr/>
        <p:txBody>
          <a:bodyPr/>
          <a:lstStyle/>
          <a:p>
            <a:r>
              <a:rPr lang="en-US" dirty="0"/>
              <a:t>Stress and The Brain:</a:t>
            </a:r>
            <a:br>
              <a:rPr lang="en-US" dirty="0"/>
            </a:br>
            <a:r>
              <a:rPr lang="en-US" dirty="0"/>
              <a:t>Post-Traumatic Stress Disorder (PTSD)</a:t>
            </a:r>
          </a:p>
        </p:txBody>
      </p:sp>
      <p:sp>
        <p:nvSpPr>
          <p:cNvPr id="2" name="Slide Number Placeholder 1"/>
          <p:cNvSpPr>
            <a:spLocks noGrp="1"/>
          </p:cNvSpPr>
          <p:nvPr>
            <p:ph type="sldNum" sz="quarter" idx="10"/>
          </p:nvPr>
        </p:nvSpPr>
        <p:spPr/>
        <p:txBody>
          <a:bodyPr/>
          <a:lstStyle/>
          <a:p>
            <a:fld id="{8226BFFF-A2B5-4B9F-9DD3-AB2ECA067CDD}" type="slidenum">
              <a:rPr lang="en-US" smtClean="0"/>
              <a:pPr/>
              <a:t>9</a:t>
            </a:fld>
            <a:endParaRPr lang="en-US" dirty="0"/>
          </a:p>
        </p:txBody>
      </p:sp>
      <p:pic>
        <p:nvPicPr>
          <p:cNvPr id="49156" name="Picture 4" descr="http://ftmeade.armylive.dodlive.mil/files/2012/09/7802400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1635" y="1933948"/>
            <a:ext cx="4323024" cy="2877753"/>
          </a:xfrm>
          <a:prstGeom prst="rect">
            <a:avLst/>
          </a:prstGeom>
          <a:noFill/>
          <a:ln>
            <a:noFill/>
          </a:ln>
          <a:effectLst>
            <a:outerShdw blurRad="114300" dist="12700" dir="2700000" sx="101000" sy="101000" algn="tl" rotWithShape="0">
              <a:schemeClr val="tx1">
                <a:alpha val="40000"/>
              </a:scheme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550432"/>
      </p:ext>
    </p:extLst>
  </p:cSld>
  <p:clrMapOvr>
    <a:masterClrMapping/>
  </p:clrMapOvr>
  <mc:AlternateContent xmlns:mc="http://schemas.openxmlformats.org/markup-compatibility/2006" xmlns:p14="http://schemas.microsoft.com/office/powerpoint/2010/main">
    <mc:Choice Requires="p14">
      <p:transition spd="slow" p14:dur="1500" advClick="0">
        <p:wipe dir="r"/>
      </p:transition>
    </mc:Choice>
    <mc:Fallback xmlns="">
      <p:transition spd="slow" advClick="0">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fade">
                                      <p:cBhvr>
                                        <p:cTn id="7" dur="1250"/>
                                        <p:tgtEl>
                                          <p:spTgt spid="49156"/>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1787</TotalTime>
  <Words>1088</Words>
  <Application>Microsoft Office PowerPoint</Application>
  <PresentationFormat>On-screen Show (4:3)</PresentationFormat>
  <Paragraphs>267</Paragraphs>
  <Slides>44</Slides>
  <Notes>38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44</vt:i4>
      </vt:variant>
    </vt:vector>
  </HeadingPairs>
  <TitlesOfParts>
    <vt:vector size="52" baseType="lpstr">
      <vt:lpstr>Arial</vt:lpstr>
      <vt:lpstr>Arial Unicode MS</vt:lpstr>
      <vt:lpstr>Calibri</vt:lpstr>
      <vt:lpstr>Times New Roman</vt:lpstr>
      <vt:lpstr>Verdana</vt:lpstr>
      <vt:lpstr>Wingdings</vt:lpstr>
      <vt:lpstr>Default Design</vt:lpstr>
      <vt:lpstr>1_Default Design</vt:lpstr>
      <vt:lpstr>Tania Glenn and Associates, PA Trauma Defense Team</vt:lpstr>
      <vt:lpstr>What it’s all about…</vt:lpstr>
      <vt:lpstr>What is Stress?</vt:lpstr>
      <vt:lpstr>Types of Stress</vt:lpstr>
      <vt:lpstr>Acute Stress</vt:lpstr>
      <vt:lpstr>Acute Stress: The Look. The Thousand Yard Stare – What Do You Do? </vt:lpstr>
      <vt:lpstr>Delayed Stress</vt:lpstr>
      <vt:lpstr>Cumulative Stress: Think Burnout!!!</vt:lpstr>
      <vt:lpstr>Stress and The Brain: Post-Traumatic Stress Disorder (PTSD)</vt:lpstr>
      <vt:lpstr>Post-Traumatic Stress Disorder (PTSD)</vt:lpstr>
      <vt:lpstr>PTSD</vt:lpstr>
      <vt:lpstr>Combatting PTSD</vt:lpstr>
      <vt:lpstr>Resilience</vt:lpstr>
      <vt:lpstr>Resilience</vt:lpstr>
      <vt:lpstr>An Outcome-Driven Continuum of Care</vt:lpstr>
      <vt:lpstr>Resilience Continuum</vt:lpstr>
      <vt:lpstr>Another Resilience Continuum</vt:lpstr>
      <vt:lpstr>Resilience</vt:lpstr>
      <vt:lpstr>The Resilient Brain</vt:lpstr>
      <vt:lpstr>The Resilient Brain </vt:lpstr>
      <vt:lpstr>Navy Seals</vt:lpstr>
      <vt:lpstr>Aerobic Exercise</vt:lpstr>
      <vt:lpstr>Nutrition</vt:lpstr>
      <vt:lpstr>Nutrition</vt:lpstr>
      <vt:lpstr>Nutrition</vt:lpstr>
      <vt:lpstr>Sleep</vt:lpstr>
      <vt:lpstr>Not Enough Sleep</vt:lpstr>
      <vt:lpstr>Tips for Good Sleep</vt:lpstr>
      <vt:lpstr>Tips for Good Sleep</vt:lpstr>
      <vt:lpstr>Happiness</vt:lpstr>
      <vt:lpstr>Happiness</vt:lpstr>
      <vt:lpstr>Gratitude</vt:lpstr>
      <vt:lpstr>Altruism</vt:lpstr>
      <vt:lpstr>Altruism</vt:lpstr>
      <vt:lpstr>Moral Strength</vt:lpstr>
      <vt:lpstr>Suffering</vt:lpstr>
      <vt:lpstr>Growth through Suffering</vt:lpstr>
      <vt:lpstr>Growth through Suffering</vt:lpstr>
      <vt:lpstr>Spirituality</vt:lpstr>
      <vt:lpstr>Resilience According to Tania</vt:lpstr>
      <vt:lpstr>Resilience According to Tania</vt:lpstr>
      <vt:lpstr>#suckitptsd</vt:lpstr>
      <vt:lpstr>Questions and Answers</vt:lpstr>
      <vt:lpstr>Thank you!</vt:lpstr>
    </vt:vector>
  </TitlesOfParts>
  <Company>MY 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tbonham</dc:creator>
  <cp:lastModifiedBy>Tania Glenn</cp:lastModifiedBy>
  <cp:revision>247</cp:revision>
  <cp:lastPrinted>2016-09-09T22:58:30Z</cp:lastPrinted>
  <dcterms:created xsi:type="dcterms:W3CDTF">2011-11-07T01:08:13Z</dcterms:created>
  <dcterms:modified xsi:type="dcterms:W3CDTF">2017-09-15T01:07:49Z</dcterms:modified>
</cp:coreProperties>
</file>