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348" y="325425"/>
            <a:ext cx="4514805" cy="3035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0326" y="4034117"/>
            <a:ext cx="578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First Responder Resiliency</a:t>
            </a:r>
          </a:p>
        </p:txBody>
      </p:sp>
    </p:spTree>
    <p:extLst>
      <p:ext uri="{BB962C8B-B14F-4D97-AF65-F5344CB8AC3E}">
        <p14:creationId xmlns:p14="http://schemas.microsoft.com/office/powerpoint/2010/main" val="222154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Personnel</a:t>
            </a:r>
          </a:p>
          <a:p>
            <a:r>
              <a:rPr lang="en-US" sz="2400" dirty="0"/>
              <a:t>Event</a:t>
            </a:r>
          </a:p>
          <a:p>
            <a:r>
              <a:rPr lang="en-US" sz="2400" dirty="0"/>
              <a:t>Short-term care</a:t>
            </a:r>
          </a:p>
          <a:p>
            <a:r>
              <a:rPr lang="en-US" sz="2400" dirty="0"/>
              <a:t>Long-term care</a:t>
            </a:r>
          </a:p>
          <a:p>
            <a:r>
              <a:rPr lang="en-US" sz="2400" dirty="0"/>
              <a:t>Aftercare</a:t>
            </a:r>
          </a:p>
        </p:txBody>
      </p:sp>
    </p:spTree>
    <p:extLst>
      <p:ext uri="{BB962C8B-B14F-4D97-AF65-F5344CB8AC3E}">
        <p14:creationId xmlns:p14="http://schemas.microsoft.com/office/powerpoint/2010/main" val="256508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/ Critique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Event</a:t>
            </a:r>
          </a:p>
          <a:p>
            <a:r>
              <a:rPr lang="en-US" sz="2400" dirty="0"/>
              <a:t>Peer Team</a:t>
            </a:r>
          </a:p>
          <a:p>
            <a:r>
              <a:rPr lang="en-US" sz="2400" dirty="0"/>
              <a:t>Labor / Management</a:t>
            </a:r>
          </a:p>
        </p:txBody>
      </p:sp>
    </p:spTree>
    <p:extLst>
      <p:ext uri="{BB962C8B-B14F-4D97-AF65-F5344CB8AC3E}">
        <p14:creationId xmlns:p14="http://schemas.microsoft.com/office/powerpoint/2010/main" val="271373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1006" y="2040038"/>
            <a:ext cx="3468896" cy="3976540"/>
          </a:xfrm>
        </p:spPr>
      </p:pic>
    </p:spTree>
    <p:extLst>
      <p:ext uri="{BB962C8B-B14F-4D97-AF65-F5344CB8AC3E}">
        <p14:creationId xmlns:p14="http://schemas.microsoft.com/office/powerpoint/2010/main" val="201151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855" y="918845"/>
            <a:ext cx="3802206" cy="34496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1" y="105232"/>
            <a:ext cx="5238750" cy="4752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766" y="1146641"/>
            <a:ext cx="52387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6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Peer Support Team Model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6091" y="2245575"/>
            <a:ext cx="3144283" cy="3154764"/>
          </a:xfrm>
        </p:spPr>
      </p:pic>
      <p:sp>
        <p:nvSpPr>
          <p:cNvPr id="6" name="TextBox 5"/>
          <p:cNvSpPr txBox="1"/>
          <p:nvPr/>
        </p:nvSpPr>
        <p:spPr>
          <a:xfrm>
            <a:off x="1210235" y="2501153"/>
            <a:ext cx="3334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Follow-through</a:t>
            </a:r>
          </a:p>
        </p:txBody>
      </p:sp>
    </p:spTree>
    <p:extLst>
      <p:ext uri="{BB962C8B-B14F-4D97-AF65-F5344CB8AC3E}">
        <p14:creationId xmlns:p14="http://schemas.microsoft.com/office/powerpoint/2010/main" val="215755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Who’s Coming Into your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Generational</a:t>
            </a:r>
          </a:p>
          <a:p>
            <a:pPr lvl="1"/>
            <a:r>
              <a:rPr lang="en-US" sz="2000" dirty="0"/>
              <a:t>Gen Xers</a:t>
            </a:r>
          </a:p>
          <a:p>
            <a:pPr lvl="1"/>
            <a:r>
              <a:rPr lang="en-US" sz="2000" dirty="0" err="1"/>
              <a:t>Millenials</a:t>
            </a:r>
            <a:endParaRPr lang="en-US" sz="2000" dirty="0"/>
          </a:p>
          <a:p>
            <a:r>
              <a:rPr lang="en-US" sz="2400" dirty="0"/>
              <a:t>Veterans</a:t>
            </a:r>
          </a:p>
          <a:p>
            <a:r>
              <a:rPr lang="en-US" sz="2400" dirty="0"/>
              <a:t>Green – No experience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16" y="1554349"/>
            <a:ext cx="2842932" cy="19138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976" y="1706422"/>
            <a:ext cx="2847975" cy="1609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416" y="4023360"/>
            <a:ext cx="2619375" cy="17430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976" y="4218050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4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you evaluate a new employee?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Interviews</a:t>
            </a:r>
          </a:p>
          <a:p>
            <a:r>
              <a:rPr lang="en-US" sz="2800" dirty="0"/>
              <a:t>Physical Testing</a:t>
            </a:r>
          </a:p>
          <a:p>
            <a:r>
              <a:rPr lang="en-US" sz="2800" dirty="0"/>
              <a:t>Psychological Examination</a:t>
            </a:r>
          </a:p>
          <a:p>
            <a:r>
              <a:rPr lang="en-US" sz="2800" dirty="0"/>
              <a:t>Medical Exam</a:t>
            </a:r>
          </a:p>
        </p:txBody>
      </p:sp>
    </p:spTree>
    <p:extLst>
      <p:ext uri="{BB962C8B-B14F-4D97-AF65-F5344CB8AC3E}">
        <p14:creationId xmlns:p14="http://schemas.microsoft.com/office/powerpoint/2010/main" val="59739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you pick your team?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Who in your organization is respected?</a:t>
            </a:r>
          </a:p>
          <a:p>
            <a:r>
              <a:rPr lang="en-US" sz="2400" dirty="0"/>
              <a:t>Volunteers</a:t>
            </a:r>
          </a:p>
          <a:p>
            <a:r>
              <a:rPr lang="en-US" sz="2400" dirty="0"/>
              <a:t>Experience</a:t>
            </a:r>
          </a:p>
          <a:p>
            <a:r>
              <a:rPr lang="en-US" sz="2400" dirty="0"/>
              <a:t>Mentoring Programs</a:t>
            </a:r>
          </a:p>
        </p:txBody>
      </p:sp>
    </p:spTree>
    <p:extLst>
      <p:ext uri="{BB962C8B-B14F-4D97-AF65-F5344CB8AC3E}">
        <p14:creationId xmlns:p14="http://schemas.microsoft.com/office/powerpoint/2010/main" val="133370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Resiliency skills</a:t>
            </a:r>
            <a:br>
              <a:rPr lang="en-US" dirty="0"/>
            </a:br>
            <a:r>
              <a:rPr lang="en-US" sz="2000" dirty="0"/>
              <a:t>How Do You Train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1983459"/>
            <a:ext cx="8081041" cy="3450613"/>
          </a:xfrm>
        </p:spPr>
        <p:txBody>
          <a:bodyPr numCol="2">
            <a:normAutofit/>
          </a:bodyPr>
          <a:lstStyle/>
          <a:p>
            <a:r>
              <a:rPr lang="en-US" dirty="0"/>
              <a:t>Goal Setting		</a:t>
            </a:r>
          </a:p>
          <a:p>
            <a:r>
              <a:rPr lang="en-US" dirty="0"/>
              <a:t>Eat Right</a:t>
            </a:r>
          </a:p>
          <a:p>
            <a:r>
              <a:rPr lang="en-US" dirty="0"/>
              <a:t>Exercise Might</a:t>
            </a:r>
          </a:p>
          <a:p>
            <a:r>
              <a:rPr lang="en-US" dirty="0"/>
              <a:t>Relaxation – Chill Out</a:t>
            </a:r>
          </a:p>
          <a:p>
            <a:r>
              <a:rPr lang="en-US" dirty="0"/>
              <a:t>Sleep Tight</a:t>
            </a:r>
          </a:p>
          <a:p>
            <a:r>
              <a:rPr lang="en-US" dirty="0"/>
              <a:t>Perspective Views</a:t>
            </a:r>
          </a:p>
          <a:p>
            <a:r>
              <a:rPr lang="en-US" dirty="0"/>
              <a:t>Self-Defeating Thoughts</a:t>
            </a:r>
          </a:p>
          <a:p>
            <a:r>
              <a:rPr lang="en-US" dirty="0"/>
              <a:t>ABCs Point Out</a:t>
            </a:r>
          </a:p>
          <a:p>
            <a:r>
              <a:rPr lang="en-US" dirty="0"/>
              <a:t>Empathy</a:t>
            </a:r>
          </a:p>
          <a:p>
            <a:r>
              <a:rPr lang="en-US" dirty="0"/>
              <a:t>Wins and Losses</a:t>
            </a:r>
          </a:p>
          <a:p>
            <a:r>
              <a:rPr lang="en-US" dirty="0"/>
              <a:t>Reaching Out</a:t>
            </a:r>
          </a:p>
          <a:p>
            <a:r>
              <a:rPr lang="en-US" dirty="0"/>
              <a:t>Social Support</a:t>
            </a:r>
          </a:p>
          <a:p>
            <a:r>
              <a:rPr lang="en-US" dirty="0"/>
              <a:t>Make-It-Yourself Resiliency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9275" y="2269864"/>
            <a:ext cx="309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5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you deploy your team?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/ Off duty</a:t>
            </a:r>
          </a:p>
          <a:p>
            <a:r>
              <a:rPr lang="en-US" dirty="0"/>
              <a:t>Types of Incidents</a:t>
            </a:r>
          </a:p>
          <a:p>
            <a:r>
              <a:rPr lang="en-US" dirty="0"/>
              <a:t>Levels of Interactions (single person vs. groups)</a:t>
            </a:r>
          </a:p>
        </p:txBody>
      </p:sp>
    </p:spTree>
    <p:extLst>
      <p:ext uri="{BB962C8B-B14F-4D97-AF65-F5344CB8AC3E}">
        <p14:creationId xmlns:p14="http://schemas.microsoft.com/office/powerpoint/2010/main" val="76583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How do you connect with family members?</a:t>
            </a:r>
          </a:p>
        </p:txBody>
      </p:sp>
    </p:spTree>
    <p:extLst>
      <p:ext uri="{BB962C8B-B14F-4D97-AF65-F5344CB8AC3E}">
        <p14:creationId xmlns:p14="http://schemas.microsoft.com/office/powerpoint/2010/main" val="401819995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44</TotalTime>
  <Words>113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Gill Sans MT</vt:lpstr>
      <vt:lpstr>Gallery</vt:lpstr>
      <vt:lpstr>PowerPoint Presentation</vt:lpstr>
      <vt:lpstr>PowerPoint Presentation</vt:lpstr>
      <vt:lpstr>Peer Support Team Model</vt:lpstr>
      <vt:lpstr>Who’s Coming Into your organization</vt:lpstr>
      <vt:lpstr>How do you evaluate a new employee?</vt:lpstr>
      <vt:lpstr>How Do you pick your team?</vt:lpstr>
      <vt:lpstr>Resiliency skills How Do You Train them?</vt:lpstr>
      <vt:lpstr>How Do you deploy your team?</vt:lpstr>
      <vt:lpstr>Family</vt:lpstr>
      <vt:lpstr>Follow-Up</vt:lpstr>
      <vt:lpstr>Evaluation / Critique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Krahn</dc:creator>
  <cp:lastModifiedBy>Dale Crogan</cp:lastModifiedBy>
  <cp:revision>6</cp:revision>
  <dcterms:created xsi:type="dcterms:W3CDTF">2017-09-11T20:02:17Z</dcterms:created>
  <dcterms:modified xsi:type="dcterms:W3CDTF">2017-09-11T22:04:14Z</dcterms:modified>
</cp:coreProperties>
</file>