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71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32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59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5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3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4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91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0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2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08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73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FFC7-CAAA-4E80-B22B-6B901F1ADC3C}" type="datetimeFigureOut">
              <a:rPr lang="en-US" smtClean="0"/>
              <a:t>9/14/2017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E4E59-0D58-4211-B388-2B58E954D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1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" y="1787675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/>
              <a:t>Final Remarks</a:t>
            </a:r>
            <a:endParaRPr lang="en-US" sz="5400" b="1" dirty="0"/>
          </a:p>
        </p:txBody>
      </p:sp>
      <p:sp>
        <p:nvSpPr>
          <p:cNvPr id="4" name="AutoShape 2" descr="http://www.maricopa-az.gov/web/images/enewsletter/bemsts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www.maricopa-az.gov/web/images/enewsletter/bemsts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6380" y="7937"/>
            <a:ext cx="1914412" cy="3271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92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Arizona Department of Health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Bentley Bobrow</dc:creator>
  <cp:lastModifiedBy>Bentley Bobrow</cp:lastModifiedBy>
  <cp:revision>1</cp:revision>
  <dcterms:created xsi:type="dcterms:W3CDTF">2017-09-14T21:31:33Z</dcterms:created>
  <dcterms:modified xsi:type="dcterms:W3CDTF">2017-09-14T21:31:53Z</dcterms:modified>
</cp:coreProperties>
</file>