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47A4152A-DE25-4A38-988B-7AE122D9A1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4B64DD5C-D845-4D10-BE7C-6508CFB6B58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10E6F-D648-490B-9839-F1E40635D4F9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CC7300A7-EFBB-4A05-A2A7-2156E77A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70261-9F66-428D-8081-B4057629D45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17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 i="0">
                <a:solidFill>
                  <a:srgbClr val="69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FF1898E1-3ADF-4AD9-BA5D-393F94F9A3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C555056B-3DF3-411F-B2EC-9CCE189612E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49264-3C6B-4835-9932-C2C529E56C66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E16FC81B-6DF3-4610-8A58-32467747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2BC4F-3E35-4AF3-BE57-202E466E6DD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146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 i="0">
                <a:solidFill>
                  <a:srgbClr val="69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>
            <a:extLst>
              <a:ext uri="{FF2B5EF4-FFF2-40B4-BE49-F238E27FC236}">
                <a16:creationId xmlns:a16="http://schemas.microsoft.com/office/drawing/2014/main" id="{0383CF5E-6288-430B-B19A-0864920200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E1AD55F0-3447-4399-8C93-070676272E3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DDC11-7C25-4581-8214-625EC207CE29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D817218C-F40E-4AAD-9521-AEBD6BB4A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A6762-491A-49DB-9CA3-D767E19ABCC0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0677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 i="0">
                <a:solidFill>
                  <a:srgbClr val="696363"/>
                </a:solidFill>
                <a:latin typeface="Franklin Gothic Book"/>
                <a:cs typeface="Franklin Gothic Book"/>
              </a:defRPr>
            </a:lvl1pPr>
          </a:lstStyle>
          <a:p>
            <a:endParaRPr/>
          </a:p>
        </p:txBody>
      </p:sp>
      <p:sp>
        <p:nvSpPr>
          <p:cNvPr id="3" name="Holder 4">
            <a:extLst>
              <a:ext uri="{FF2B5EF4-FFF2-40B4-BE49-F238E27FC236}">
                <a16:creationId xmlns:a16="http://schemas.microsoft.com/office/drawing/2014/main" id="{87001899-7DD2-4FE7-90B9-FC4221FA06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>
            <a:extLst>
              <a:ext uri="{FF2B5EF4-FFF2-40B4-BE49-F238E27FC236}">
                <a16:creationId xmlns:a16="http://schemas.microsoft.com/office/drawing/2014/main" id="{F8433B29-875B-4C12-BC7B-706F88260B0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29F8B-9D41-4D0D-8B26-7F17B11A1FD0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5" name="Holder 6">
            <a:extLst>
              <a:ext uri="{FF2B5EF4-FFF2-40B4-BE49-F238E27FC236}">
                <a16:creationId xmlns:a16="http://schemas.microsoft.com/office/drawing/2014/main" id="{83213457-1AB2-440B-BF9D-3BB741590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D2318-81F6-43BE-9670-231785FEC0E3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071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515455D5-7E79-49B1-83CE-3A82C5D9AE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ABFE1BEF-1361-4DC7-BA62-9A732E4D552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7CA15-B428-4E90-822A-D685BFBB546A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6776517D-63E1-414A-8BEF-D182CD6E0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77A17-5206-4A8B-8C7E-9FB18F6FEEE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0537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k object 16">
            <a:extLst>
              <a:ext uri="{FF2B5EF4-FFF2-40B4-BE49-F238E27FC236}">
                <a16:creationId xmlns:a16="http://schemas.microsoft.com/office/drawing/2014/main" id="{372A1801-626B-45F2-B05A-FC3D3F8C0C0F}"/>
              </a:ext>
            </a:extLst>
          </p:cNvPr>
          <p:cNvSpPr>
            <a:spLocks/>
          </p:cNvSpPr>
          <p:nvPr/>
        </p:nvSpPr>
        <p:spPr bwMode="auto">
          <a:xfrm>
            <a:off x="63500" y="69850"/>
            <a:ext cx="9013825" cy="6692900"/>
          </a:xfrm>
          <a:custGeom>
            <a:avLst/>
            <a:gdLst>
              <a:gd name="T0" fmla="*/ 0 w 9013825"/>
              <a:gd name="T1" fmla="*/ 329946 h 6693534"/>
              <a:gd name="T2" fmla="*/ 3577 w 9013825"/>
              <a:gd name="T3" fmla="*/ 281184 h 6693534"/>
              <a:gd name="T4" fmla="*/ 13968 w 9013825"/>
              <a:gd name="T5" fmla="*/ 234645 h 6693534"/>
              <a:gd name="T6" fmla="*/ 30664 w 9013825"/>
              <a:gd name="T7" fmla="*/ 190840 h 6693534"/>
              <a:gd name="T8" fmla="*/ 53153 w 9013825"/>
              <a:gd name="T9" fmla="*/ 150277 h 6693534"/>
              <a:gd name="T10" fmla="*/ 80925 w 9013825"/>
              <a:gd name="T11" fmla="*/ 113468 h 6693534"/>
              <a:gd name="T12" fmla="*/ 113469 w 9013825"/>
              <a:gd name="T13" fmla="*/ 80923 h 6693534"/>
              <a:gd name="T14" fmla="*/ 150276 w 9013825"/>
              <a:gd name="T15" fmla="*/ 53151 h 6693534"/>
              <a:gd name="T16" fmla="*/ 190835 w 9013825"/>
              <a:gd name="T17" fmla="*/ 30662 h 6693534"/>
              <a:gd name="T18" fmla="*/ 234636 w 9013825"/>
              <a:gd name="T19" fmla="*/ 13967 h 6693534"/>
              <a:gd name="T20" fmla="*/ 281168 w 9013825"/>
              <a:gd name="T21" fmla="*/ 3576 h 6693534"/>
              <a:gd name="T22" fmla="*/ 329920 w 9013825"/>
              <a:gd name="T23" fmla="*/ 0 h 6693534"/>
              <a:gd name="T24" fmla="*/ 8683498 w 9013825"/>
              <a:gd name="T25" fmla="*/ 0 h 6693534"/>
              <a:gd name="T26" fmla="*/ 8732228 w 9013825"/>
              <a:gd name="T27" fmla="*/ 3576 h 6693534"/>
              <a:gd name="T28" fmla="*/ 8778740 w 9013825"/>
              <a:gd name="T29" fmla="*/ 13967 h 6693534"/>
              <a:gd name="T30" fmla="*/ 8822525 w 9013825"/>
              <a:gd name="T31" fmla="*/ 30662 h 6693534"/>
              <a:gd name="T32" fmla="*/ 8863071 w 9013825"/>
              <a:gd name="T33" fmla="*/ 53151 h 6693534"/>
              <a:gd name="T34" fmla="*/ 8899868 w 9013825"/>
              <a:gd name="T35" fmla="*/ 80923 h 6693534"/>
              <a:gd name="T36" fmla="*/ 8932405 w 9013825"/>
              <a:gd name="T37" fmla="*/ 113468 h 6693534"/>
              <a:gd name="T38" fmla="*/ 8960172 w 9013825"/>
              <a:gd name="T39" fmla="*/ 150277 h 6693534"/>
              <a:gd name="T40" fmla="*/ 8982656 w 9013825"/>
              <a:gd name="T41" fmla="*/ 190840 h 6693534"/>
              <a:gd name="T42" fmla="*/ 8999349 w 9013825"/>
              <a:gd name="T43" fmla="*/ 234645 h 6693534"/>
              <a:gd name="T44" fmla="*/ 9009740 w 9013825"/>
              <a:gd name="T45" fmla="*/ 281184 h 6693534"/>
              <a:gd name="T46" fmla="*/ 9013317 w 9013825"/>
              <a:gd name="T47" fmla="*/ 329946 h 6693534"/>
              <a:gd name="T48" fmla="*/ 9013317 w 9013825"/>
              <a:gd name="T49" fmla="*/ 6363525 h 6693534"/>
              <a:gd name="T50" fmla="*/ 9009740 w 9013825"/>
              <a:gd name="T51" fmla="*/ 6412277 h 6693534"/>
              <a:gd name="T52" fmla="*/ 8999349 w 9013825"/>
              <a:gd name="T53" fmla="*/ 6458809 h 6693534"/>
              <a:gd name="T54" fmla="*/ 8982656 w 9013825"/>
              <a:gd name="T55" fmla="*/ 6502608 h 6693534"/>
              <a:gd name="T56" fmla="*/ 8960172 w 9013825"/>
              <a:gd name="T57" fmla="*/ 6543167 h 6693534"/>
              <a:gd name="T58" fmla="*/ 8932405 w 9013825"/>
              <a:gd name="T59" fmla="*/ 6579973 h 6693534"/>
              <a:gd name="T60" fmla="*/ 8899868 w 9013825"/>
              <a:gd name="T61" fmla="*/ 6612516 h 6693534"/>
              <a:gd name="T62" fmla="*/ 8863071 w 9013825"/>
              <a:gd name="T63" fmla="*/ 6640287 h 6693534"/>
              <a:gd name="T64" fmla="*/ 8822525 w 9013825"/>
              <a:gd name="T65" fmla="*/ 6662775 h 6693534"/>
              <a:gd name="T66" fmla="*/ 8778740 w 9013825"/>
              <a:gd name="T67" fmla="*/ 6679470 h 6693534"/>
              <a:gd name="T68" fmla="*/ 8732228 w 9013825"/>
              <a:gd name="T69" fmla="*/ 6689861 h 6693534"/>
              <a:gd name="T70" fmla="*/ 8683498 w 9013825"/>
              <a:gd name="T71" fmla="*/ 6693438 h 6693534"/>
              <a:gd name="T72" fmla="*/ 329920 w 9013825"/>
              <a:gd name="T73" fmla="*/ 6693439 h 6693534"/>
              <a:gd name="T74" fmla="*/ 281168 w 9013825"/>
              <a:gd name="T75" fmla="*/ 6689861 h 6693534"/>
              <a:gd name="T76" fmla="*/ 234636 w 9013825"/>
              <a:gd name="T77" fmla="*/ 6679470 h 6693534"/>
              <a:gd name="T78" fmla="*/ 190835 w 9013825"/>
              <a:gd name="T79" fmla="*/ 6662775 h 6693534"/>
              <a:gd name="T80" fmla="*/ 150276 w 9013825"/>
              <a:gd name="T81" fmla="*/ 6640287 h 6693534"/>
              <a:gd name="T82" fmla="*/ 113469 w 9013825"/>
              <a:gd name="T83" fmla="*/ 6612516 h 6693534"/>
              <a:gd name="T84" fmla="*/ 80925 w 9013825"/>
              <a:gd name="T85" fmla="*/ 6579973 h 6693534"/>
              <a:gd name="T86" fmla="*/ 53153 w 9013825"/>
              <a:gd name="T87" fmla="*/ 6543167 h 6693534"/>
              <a:gd name="T88" fmla="*/ 30664 w 9013825"/>
              <a:gd name="T89" fmla="*/ 6502608 h 6693534"/>
              <a:gd name="T90" fmla="*/ 13968 w 9013825"/>
              <a:gd name="T91" fmla="*/ 6458809 h 6693534"/>
              <a:gd name="T92" fmla="*/ 3577 w 9013825"/>
              <a:gd name="T93" fmla="*/ 6412277 h 6693534"/>
              <a:gd name="T94" fmla="*/ 0 w 9013825"/>
              <a:gd name="T95" fmla="*/ 6363525 h 6693534"/>
              <a:gd name="T96" fmla="*/ 0 w 9013825"/>
              <a:gd name="T97" fmla="*/ 329946 h 6693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8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6"/>
                </a:lnTo>
                <a:lnTo>
                  <a:pt x="8863071" y="6640287"/>
                </a:lnTo>
                <a:lnTo>
                  <a:pt x="8822525" y="6662775"/>
                </a:lnTo>
                <a:lnTo>
                  <a:pt x="8778740" y="6679470"/>
                </a:lnTo>
                <a:lnTo>
                  <a:pt x="8732228" y="6689861"/>
                </a:lnTo>
                <a:lnTo>
                  <a:pt x="8683498" y="6693438"/>
                </a:lnTo>
                <a:lnTo>
                  <a:pt x="329920" y="6693439"/>
                </a:lnTo>
                <a:lnTo>
                  <a:pt x="281168" y="6689861"/>
                </a:lnTo>
                <a:lnTo>
                  <a:pt x="234636" y="6679470"/>
                </a:lnTo>
                <a:lnTo>
                  <a:pt x="190835" y="6662775"/>
                </a:lnTo>
                <a:lnTo>
                  <a:pt x="150276" y="6640287"/>
                </a:lnTo>
                <a:lnTo>
                  <a:pt x="113469" y="6612516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8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7" name="Holder 2">
            <a:extLst>
              <a:ext uri="{FF2B5EF4-FFF2-40B4-BE49-F238E27FC236}">
                <a16:creationId xmlns:a16="http://schemas.microsoft.com/office/drawing/2014/main" id="{6E0486E0-E786-47B4-AFB4-04D6E59E3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3775" y="750888"/>
            <a:ext cx="7527925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1028" name="Holder 3">
            <a:extLst>
              <a:ext uri="{FF2B5EF4-FFF2-40B4-BE49-F238E27FC236}">
                <a16:creationId xmlns:a16="http://schemas.microsoft.com/office/drawing/2014/main" id="{4EC06A5F-C951-49E8-AC18-17CD9DF3D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779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93AC026E-743F-4A48-9F3F-30707FA79FFC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E696745A-F54E-473B-B8C4-D713B3F3D97F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31E762-4EDA-4B87-A724-1F4F58ED8487}" type="datetimeFigureOut">
              <a:rPr lang="en-US"/>
              <a:pPr>
                <a:defRPr/>
              </a:pPr>
              <a:t>4/16/2020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3A96E2A2-15F4-4F34-9679-2697EDF65C1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D71A1EC-5F3C-4E6B-B5EF-3D67B23B643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D837765-C903-4433-913D-D7669DBA48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2051" name="object 3">
            <a:extLst>
              <a:ext uri="{FF2B5EF4-FFF2-40B4-BE49-F238E27FC236}">
                <a16:creationId xmlns:a16="http://schemas.microsoft.com/office/drawing/2014/main" id="{31AE826B-00C7-496D-9EA9-CB4834568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5489575" cy="25273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4C3A8C6-1C96-44CF-8374-5E5B94EE94FC}"/>
              </a:ext>
            </a:extLst>
          </p:cNvPr>
          <p:cNvSpPr txBox="1"/>
          <p:nvPr/>
        </p:nvSpPr>
        <p:spPr>
          <a:xfrm>
            <a:off x="2746375" y="1281113"/>
            <a:ext cx="3176588" cy="809625"/>
          </a:xfrm>
          <a:prstGeom prst="rect">
            <a:avLst/>
          </a:prstGeom>
        </p:spPr>
        <p:txBody>
          <a:bodyPr lIns="0" tIns="130175" rIns="0" bIns="0">
            <a:spAutoFit/>
          </a:bodyPr>
          <a:lstStyle/>
          <a:p>
            <a:pPr marL="12700" eaLnBrk="1" fontAlgn="auto" hangingPunct="1">
              <a:spcBef>
                <a:spcPts val="1025"/>
              </a:spcBef>
              <a:spcAft>
                <a:spcPts val="0"/>
              </a:spcAft>
              <a:defRPr/>
            </a:pPr>
            <a:r>
              <a:rPr spc="-5" dirty="0">
                <a:latin typeface="Arial"/>
                <a:cs typeface="Arial"/>
              </a:rPr>
              <a:t>https://vtmc.ameri-pharma.com</a:t>
            </a:r>
            <a:endParaRPr>
              <a:latin typeface="Arial"/>
              <a:cs typeface="Arial"/>
            </a:endParaRPr>
          </a:p>
          <a:p>
            <a:pPr marL="622300" eaLnBrk="1" fontAlgn="auto" hangingPunct="1">
              <a:spcBef>
                <a:spcPts val="925"/>
              </a:spcBef>
              <a:spcAft>
                <a:spcPts val="0"/>
              </a:spcAft>
              <a:defRPr/>
            </a:pPr>
            <a:r>
              <a:rPr spc="-20" dirty="0">
                <a:latin typeface="Perpetua"/>
                <a:cs typeface="Perpetua"/>
              </a:rPr>
              <a:t>Save </a:t>
            </a:r>
            <a:r>
              <a:rPr spc="-5" dirty="0">
                <a:latin typeface="Perpetua"/>
                <a:cs typeface="Perpetua"/>
              </a:rPr>
              <a:t>As</a:t>
            </a:r>
            <a:r>
              <a:rPr spc="-240" dirty="0">
                <a:latin typeface="Perpetua"/>
                <a:cs typeface="Perpetua"/>
              </a:rPr>
              <a:t> </a:t>
            </a:r>
            <a:r>
              <a:rPr spc="-10" dirty="0">
                <a:latin typeface="Perpetua"/>
                <a:cs typeface="Perpetua"/>
              </a:rPr>
              <a:t>“Favorite”</a:t>
            </a:r>
            <a:endParaRPr>
              <a:latin typeface="Perpetua"/>
              <a:cs typeface="Perpetua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E214A589-1B62-4BD5-8906-B89ED222F9FA}"/>
              </a:ext>
            </a:extLst>
          </p:cNvPr>
          <p:cNvSpPr txBox="1"/>
          <p:nvPr/>
        </p:nvSpPr>
        <p:spPr>
          <a:xfrm>
            <a:off x="4117975" y="3533775"/>
            <a:ext cx="1857375" cy="269875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12700" eaLnBrk="1" fontAlgn="auto" hangingPunct="1">
              <a:spcBef>
                <a:spcPts val="95"/>
              </a:spcBef>
              <a:spcAft>
                <a:spcPts val="0"/>
              </a:spcAft>
              <a:defRPr/>
            </a:pPr>
            <a:r>
              <a:rPr sz="1600" spc="-45" dirty="0">
                <a:latin typeface="Arial"/>
                <a:cs typeface="Arial"/>
              </a:rPr>
              <a:t>Your </a:t>
            </a:r>
            <a:r>
              <a:rPr sz="1600" spc="-5" dirty="0">
                <a:latin typeface="Arial"/>
                <a:cs typeface="Arial"/>
              </a:rPr>
              <a:t>E-Mail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Address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C628CF97-A242-474C-B29D-08C941FB1957}"/>
              </a:ext>
            </a:extLst>
          </p:cNvPr>
          <p:cNvSpPr txBox="1"/>
          <p:nvPr/>
        </p:nvSpPr>
        <p:spPr>
          <a:xfrm>
            <a:off x="993775" y="5030788"/>
            <a:ext cx="5149850" cy="1398587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u="sng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Example:</a:t>
            </a:r>
            <a:endParaRPr lang="en-US" altLang="en-US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Temporary Password: JDiaz123</a:t>
            </a: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First character of first name CAPTIAL</a:t>
            </a: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First character of last name CAPITAL, remaining letters lower  case, followed by 123</a:t>
            </a:r>
          </a:p>
        </p:txBody>
      </p:sp>
      <p:sp>
        <p:nvSpPr>
          <p:cNvPr id="2055" name="object 7">
            <a:extLst>
              <a:ext uri="{FF2B5EF4-FFF2-40B4-BE49-F238E27FC236}">
                <a16:creationId xmlns:a16="http://schemas.microsoft.com/office/drawing/2014/main" id="{7FC0BFD2-3330-4469-9407-41DB4DEC7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object 8">
            <a:extLst>
              <a:ext uri="{FF2B5EF4-FFF2-40B4-BE49-F238E27FC236}">
                <a16:creationId xmlns:a16="http://schemas.microsoft.com/office/drawing/2014/main" id="{4DD23872-ADE7-4804-8B45-E46DEC7CC897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3CE439AB-506B-4DA9-81B4-ACAABFA1A15E}"/>
              </a:ext>
            </a:extLst>
          </p:cNvPr>
          <p:cNvSpPr txBox="1"/>
          <p:nvPr/>
        </p:nvSpPr>
        <p:spPr>
          <a:xfrm>
            <a:off x="8651875" y="255588"/>
            <a:ext cx="217488" cy="2397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z="1400" spc="-70" dirty="0">
                <a:solidFill>
                  <a:srgbClr val="FFFFFF"/>
                </a:solidFill>
                <a:latin typeface="Franklin Gothic Book"/>
                <a:cs typeface="Franklin Gothic Book"/>
              </a:rPr>
              <a:t>37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922DBF2-58A8-4A3B-BEE4-39BF7A5249F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11267" name="object 3">
            <a:extLst>
              <a:ext uri="{FF2B5EF4-FFF2-40B4-BE49-F238E27FC236}">
                <a16:creationId xmlns:a16="http://schemas.microsoft.com/office/drawing/2014/main" id="{E3EA6ECD-9D15-4DCE-AE72-15019D114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063" y="2809875"/>
            <a:ext cx="3019425" cy="101917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object 4">
            <a:extLst>
              <a:ext uri="{FF2B5EF4-FFF2-40B4-BE49-F238E27FC236}">
                <a16:creationId xmlns:a16="http://schemas.microsoft.com/office/drawing/2014/main" id="{5B1FEE87-292B-4973-AA9C-0109704A5FEB}"/>
              </a:ext>
            </a:extLst>
          </p:cNvPr>
          <p:cNvSpPr>
            <a:spLocks/>
          </p:cNvSpPr>
          <p:nvPr/>
        </p:nvSpPr>
        <p:spPr bwMode="auto">
          <a:xfrm>
            <a:off x="2667000" y="2667000"/>
            <a:ext cx="2057400" cy="990600"/>
          </a:xfrm>
          <a:custGeom>
            <a:avLst/>
            <a:gdLst>
              <a:gd name="T0" fmla="*/ 7438 w 2057400"/>
              <a:gd name="T1" fmla="*/ 435431 h 990600"/>
              <a:gd name="T2" fmla="*/ 64365 w 2057400"/>
              <a:gd name="T3" fmla="*/ 322469 h 990600"/>
              <a:gd name="T4" fmla="*/ 171615 w 2057400"/>
              <a:gd name="T5" fmla="*/ 221303 h 990600"/>
              <a:gd name="T6" fmla="*/ 241958 w 2057400"/>
              <a:gd name="T7" fmla="*/ 176179 h 990600"/>
              <a:gd name="T8" fmla="*/ 322298 w 2057400"/>
              <a:gd name="T9" fmla="*/ 135248 h 990600"/>
              <a:gd name="T10" fmla="*/ 411774 w 2057400"/>
              <a:gd name="T11" fmla="*/ 98924 h 990600"/>
              <a:gd name="T12" fmla="*/ 509524 w 2057400"/>
              <a:gd name="T13" fmla="*/ 67620 h 990600"/>
              <a:gd name="T14" fmla="*/ 614686 w 2057400"/>
              <a:gd name="T15" fmla="*/ 41752 h 990600"/>
              <a:gd name="T16" fmla="*/ 726401 w 2057400"/>
              <a:gd name="T17" fmla="*/ 21733 h 990600"/>
              <a:gd name="T18" fmla="*/ 843806 w 2057400"/>
              <a:gd name="T19" fmla="*/ 7979 h 990600"/>
              <a:gd name="T20" fmla="*/ 966041 w 2057400"/>
              <a:gd name="T21" fmla="*/ 903 h 990600"/>
              <a:gd name="T22" fmla="*/ 1091371 w 2057400"/>
              <a:gd name="T23" fmla="*/ 903 h 990600"/>
              <a:gd name="T24" fmla="*/ 1213626 w 2057400"/>
              <a:gd name="T25" fmla="*/ 7979 h 990600"/>
              <a:gd name="T26" fmla="*/ 1331045 w 2057400"/>
              <a:gd name="T27" fmla="*/ 21733 h 990600"/>
              <a:gd name="T28" fmla="*/ 1442767 w 2057400"/>
              <a:gd name="T29" fmla="*/ 41752 h 990600"/>
              <a:gd name="T30" fmla="*/ 1547932 w 2057400"/>
              <a:gd name="T31" fmla="*/ 67620 h 990600"/>
              <a:gd name="T32" fmla="*/ 1645680 w 2057400"/>
              <a:gd name="T33" fmla="*/ 98924 h 990600"/>
              <a:gd name="T34" fmla="*/ 1735150 w 2057400"/>
              <a:gd name="T35" fmla="*/ 135248 h 990600"/>
              <a:gd name="T36" fmla="*/ 1815483 w 2057400"/>
              <a:gd name="T37" fmla="*/ 176179 h 990600"/>
              <a:gd name="T38" fmla="*/ 1885817 w 2057400"/>
              <a:gd name="T39" fmla="*/ 221303 h 990600"/>
              <a:gd name="T40" fmla="*/ 1970689 w 2057400"/>
              <a:gd name="T41" fmla="*/ 295942 h 990600"/>
              <a:gd name="T42" fmla="*/ 2040828 w 2057400"/>
              <a:gd name="T43" fmla="*/ 406266 h 990600"/>
              <a:gd name="T44" fmla="*/ 2057400 w 2057400"/>
              <a:gd name="T45" fmla="*/ 495300 h 990600"/>
              <a:gd name="T46" fmla="*/ 2049963 w 2057400"/>
              <a:gd name="T47" fmla="*/ 555168 h 990600"/>
              <a:gd name="T48" fmla="*/ 1993049 w 2057400"/>
              <a:gd name="T49" fmla="*/ 668130 h 990600"/>
              <a:gd name="T50" fmla="*/ 1885817 w 2057400"/>
              <a:gd name="T51" fmla="*/ 769296 h 990600"/>
              <a:gd name="T52" fmla="*/ 1815483 w 2057400"/>
              <a:gd name="T53" fmla="*/ 814420 h 990600"/>
              <a:gd name="T54" fmla="*/ 1735150 w 2057400"/>
              <a:gd name="T55" fmla="*/ 855351 h 990600"/>
              <a:gd name="T56" fmla="*/ 1645680 w 2057400"/>
              <a:gd name="T57" fmla="*/ 891675 h 990600"/>
              <a:gd name="T58" fmla="*/ 1547932 w 2057400"/>
              <a:gd name="T59" fmla="*/ 922979 h 990600"/>
              <a:gd name="T60" fmla="*/ 1442767 w 2057400"/>
              <a:gd name="T61" fmla="*/ 948847 h 990600"/>
              <a:gd name="T62" fmla="*/ 1331045 w 2057400"/>
              <a:gd name="T63" fmla="*/ 968866 h 990600"/>
              <a:gd name="T64" fmla="*/ 1213626 w 2057400"/>
              <a:gd name="T65" fmla="*/ 982620 h 990600"/>
              <a:gd name="T66" fmla="*/ 1091371 w 2057400"/>
              <a:gd name="T67" fmla="*/ 989696 h 990600"/>
              <a:gd name="T68" fmla="*/ 966028 w 2057400"/>
              <a:gd name="T69" fmla="*/ 989696 h 990600"/>
              <a:gd name="T70" fmla="*/ 843773 w 2057400"/>
              <a:gd name="T71" fmla="*/ 982620 h 990600"/>
              <a:gd name="T72" fmla="*/ 726354 w 2057400"/>
              <a:gd name="T73" fmla="*/ 968866 h 990600"/>
              <a:gd name="T74" fmla="*/ 614632 w 2057400"/>
              <a:gd name="T75" fmla="*/ 948847 h 990600"/>
              <a:gd name="T76" fmla="*/ 509467 w 2057400"/>
              <a:gd name="T77" fmla="*/ 922979 h 990600"/>
              <a:gd name="T78" fmla="*/ 411719 w 2057400"/>
              <a:gd name="T79" fmla="*/ 891675 h 990600"/>
              <a:gd name="T80" fmla="*/ 322249 w 2057400"/>
              <a:gd name="T81" fmla="*/ 855351 h 990600"/>
              <a:gd name="T82" fmla="*/ 241916 w 2057400"/>
              <a:gd name="T83" fmla="*/ 814420 h 990600"/>
              <a:gd name="T84" fmla="*/ 171582 w 2057400"/>
              <a:gd name="T85" fmla="*/ 769296 h 990600"/>
              <a:gd name="T86" fmla="*/ 86710 w 2057400"/>
              <a:gd name="T87" fmla="*/ 694657 h 990600"/>
              <a:gd name="T88" fmla="*/ 16571 w 2057400"/>
              <a:gd name="T89" fmla="*/ 584333 h 990600"/>
              <a:gd name="T90" fmla="*/ 0 w 2057400"/>
              <a:gd name="T91" fmla="*/ 495300 h 990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057400" h="990600">
                <a:moveTo>
                  <a:pt x="0" y="495300"/>
                </a:moveTo>
                <a:lnTo>
                  <a:pt x="7438" y="435431"/>
                </a:lnTo>
                <a:lnTo>
                  <a:pt x="29181" y="377682"/>
                </a:lnTo>
                <a:lnTo>
                  <a:pt x="64365" y="322469"/>
                </a:lnTo>
                <a:lnTo>
                  <a:pt x="112130" y="270204"/>
                </a:lnTo>
                <a:lnTo>
                  <a:pt x="171615" y="221303"/>
                </a:lnTo>
                <a:lnTo>
                  <a:pt x="205483" y="198243"/>
                </a:lnTo>
                <a:lnTo>
                  <a:pt x="241958" y="176179"/>
                </a:lnTo>
                <a:lnTo>
                  <a:pt x="280932" y="155164"/>
                </a:lnTo>
                <a:lnTo>
                  <a:pt x="322298" y="135248"/>
                </a:lnTo>
                <a:lnTo>
                  <a:pt x="365948" y="116484"/>
                </a:lnTo>
                <a:lnTo>
                  <a:pt x="411774" y="98924"/>
                </a:lnTo>
                <a:lnTo>
                  <a:pt x="459668" y="82618"/>
                </a:lnTo>
                <a:lnTo>
                  <a:pt x="509524" y="67620"/>
                </a:lnTo>
                <a:lnTo>
                  <a:pt x="561232" y="53981"/>
                </a:lnTo>
                <a:lnTo>
                  <a:pt x="614686" y="41752"/>
                </a:lnTo>
                <a:lnTo>
                  <a:pt x="669779" y="30985"/>
                </a:lnTo>
                <a:lnTo>
                  <a:pt x="726401" y="21733"/>
                </a:lnTo>
                <a:lnTo>
                  <a:pt x="784446" y="14047"/>
                </a:lnTo>
                <a:lnTo>
                  <a:pt x="843806" y="7979"/>
                </a:lnTo>
                <a:lnTo>
                  <a:pt x="904374" y="3581"/>
                </a:lnTo>
                <a:lnTo>
                  <a:pt x="966041" y="903"/>
                </a:lnTo>
                <a:lnTo>
                  <a:pt x="1028700" y="0"/>
                </a:lnTo>
                <a:lnTo>
                  <a:pt x="1091371" y="903"/>
                </a:lnTo>
                <a:lnTo>
                  <a:pt x="1153050" y="3581"/>
                </a:lnTo>
                <a:lnTo>
                  <a:pt x="1213626" y="7979"/>
                </a:lnTo>
                <a:lnTo>
                  <a:pt x="1272994" y="14047"/>
                </a:lnTo>
                <a:lnTo>
                  <a:pt x="1331045" y="21733"/>
                </a:lnTo>
                <a:lnTo>
                  <a:pt x="1387672" y="30985"/>
                </a:lnTo>
                <a:lnTo>
                  <a:pt x="1442767" y="41752"/>
                </a:lnTo>
                <a:lnTo>
                  <a:pt x="1496223" y="53981"/>
                </a:lnTo>
                <a:lnTo>
                  <a:pt x="1547932" y="67620"/>
                </a:lnTo>
                <a:lnTo>
                  <a:pt x="1597787" y="82618"/>
                </a:lnTo>
                <a:lnTo>
                  <a:pt x="1645680" y="98924"/>
                </a:lnTo>
                <a:lnTo>
                  <a:pt x="1691504" y="116484"/>
                </a:lnTo>
                <a:lnTo>
                  <a:pt x="1735150" y="135248"/>
                </a:lnTo>
                <a:lnTo>
                  <a:pt x="1776513" y="155164"/>
                </a:lnTo>
                <a:lnTo>
                  <a:pt x="1815483" y="176179"/>
                </a:lnTo>
                <a:lnTo>
                  <a:pt x="1851953" y="198243"/>
                </a:lnTo>
                <a:lnTo>
                  <a:pt x="1885817" y="221303"/>
                </a:lnTo>
                <a:lnTo>
                  <a:pt x="1916966" y="245307"/>
                </a:lnTo>
                <a:lnTo>
                  <a:pt x="1970689" y="295942"/>
                </a:lnTo>
                <a:lnTo>
                  <a:pt x="2012263" y="349733"/>
                </a:lnTo>
                <a:lnTo>
                  <a:pt x="2040828" y="406266"/>
                </a:lnTo>
                <a:lnTo>
                  <a:pt x="2055522" y="465126"/>
                </a:lnTo>
                <a:lnTo>
                  <a:pt x="2057400" y="495300"/>
                </a:lnTo>
                <a:lnTo>
                  <a:pt x="2055522" y="525473"/>
                </a:lnTo>
                <a:lnTo>
                  <a:pt x="2049963" y="555168"/>
                </a:lnTo>
                <a:lnTo>
                  <a:pt x="2028226" y="612917"/>
                </a:lnTo>
                <a:lnTo>
                  <a:pt x="1993049" y="668130"/>
                </a:lnTo>
                <a:lnTo>
                  <a:pt x="1945292" y="720395"/>
                </a:lnTo>
                <a:lnTo>
                  <a:pt x="1885817" y="769296"/>
                </a:lnTo>
                <a:lnTo>
                  <a:pt x="1851953" y="792356"/>
                </a:lnTo>
                <a:lnTo>
                  <a:pt x="1815483" y="814420"/>
                </a:lnTo>
                <a:lnTo>
                  <a:pt x="1776513" y="835435"/>
                </a:lnTo>
                <a:lnTo>
                  <a:pt x="1735150" y="855351"/>
                </a:lnTo>
                <a:lnTo>
                  <a:pt x="1691504" y="874115"/>
                </a:lnTo>
                <a:lnTo>
                  <a:pt x="1645680" y="891675"/>
                </a:lnTo>
                <a:lnTo>
                  <a:pt x="1597787" y="907981"/>
                </a:lnTo>
                <a:lnTo>
                  <a:pt x="1547932" y="922979"/>
                </a:lnTo>
                <a:lnTo>
                  <a:pt x="1496223" y="936618"/>
                </a:lnTo>
                <a:lnTo>
                  <a:pt x="1442767" y="948847"/>
                </a:lnTo>
                <a:lnTo>
                  <a:pt x="1387672" y="959614"/>
                </a:lnTo>
                <a:lnTo>
                  <a:pt x="1331045" y="968866"/>
                </a:lnTo>
                <a:lnTo>
                  <a:pt x="1272994" y="976552"/>
                </a:lnTo>
                <a:lnTo>
                  <a:pt x="1213626" y="982620"/>
                </a:lnTo>
                <a:lnTo>
                  <a:pt x="1153050" y="987018"/>
                </a:lnTo>
                <a:lnTo>
                  <a:pt x="1091371" y="989696"/>
                </a:lnTo>
                <a:lnTo>
                  <a:pt x="1028700" y="990600"/>
                </a:lnTo>
                <a:lnTo>
                  <a:pt x="966028" y="989696"/>
                </a:lnTo>
                <a:lnTo>
                  <a:pt x="904349" y="987018"/>
                </a:lnTo>
                <a:lnTo>
                  <a:pt x="843773" y="982620"/>
                </a:lnTo>
                <a:lnTo>
                  <a:pt x="784405" y="976552"/>
                </a:lnTo>
                <a:lnTo>
                  <a:pt x="726354" y="968866"/>
                </a:lnTo>
                <a:lnTo>
                  <a:pt x="669727" y="959614"/>
                </a:lnTo>
                <a:lnTo>
                  <a:pt x="614632" y="948847"/>
                </a:lnTo>
                <a:lnTo>
                  <a:pt x="561176" y="936618"/>
                </a:lnTo>
                <a:lnTo>
                  <a:pt x="509467" y="922979"/>
                </a:lnTo>
                <a:lnTo>
                  <a:pt x="459612" y="907981"/>
                </a:lnTo>
                <a:lnTo>
                  <a:pt x="411719" y="891675"/>
                </a:lnTo>
                <a:lnTo>
                  <a:pt x="365895" y="874115"/>
                </a:lnTo>
                <a:lnTo>
                  <a:pt x="322249" y="855351"/>
                </a:lnTo>
                <a:lnTo>
                  <a:pt x="280886" y="835435"/>
                </a:lnTo>
                <a:lnTo>
                  <a:pt x="241916" y="814420"/>
                </a:lnTo>
                <a:lnTo>
                  <a:pt x="205446" y="792356"/>
                </a:lnTo>
                <a:lnTo>
                  <a:pt x="171582" y="769296"/>
                </a:lnTo>
                <a:lnTo>
                  <a:pt x="140433" y="745292"/>
                </a:lnTo>
                <a:lnTo>
                  <a:pt x="86710" y="694657"/>
                </a:lnTo>
                <a:lnTo>
                  <a:pt x="45136" y="640866"/>
                </a:lnTo>
                <a:lnTo>
                  <a:pt x="16571" y="584333"/>
                </a:lnTo>
                <a:lnTo>
                  <a:pt x="1877" y="525473"/>
                </a:lnTo>
                <a:lnTo>
                  <a:pt x="0" y="4953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03C3627E-85DE-419B-9402-039BB79E6EA0}"/>
              </a:ext>
            </a:extLst>
          </p:cNvPr>
          <p:cNvSpPr txBox="1"/>
          <p:nvPr/>
        </p:nvSpPr>
        <p:spPr>
          <a:xfrm>
            <a:off x="2898775" y="4268788"/>
            <a:ext cx="2366963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Opens </a:t>
            </a:r>
            <a:r>
              <a:rPr spc="-20" dirty="0">
                <a:latin typeface="Perpetua"/>
                <a:cs typeface="Perpetua"/>
              </a:rPr>
              <a:t>Day </a:t>
            </a:r>
            <a:r>
              <a:rPr spc="-25" dirty="0">
                <a:latin typeface="Perpetua"/>
                <a:cs typeface="Perpetua"/>
              </a:rPr>
              <a:t>over </a:t>
            </a:r>
            <a:r>
              <a:rPr spc="-20" dirty="0">
                <a:latin typeface="Perpetua"/>
                <a:cs typeface="Perpetua"/>
              </a:rPr>
              <a:t>Day</a:t>
            </a:r>
            <a:r>
              <a:rPr spc="-80" dirty="0">
                <a:latin typeface="Perpetua"/>
                <a:cs typeface="Perpetua"/>
              </a:rPr>
              <a:t> </a:t>
            </a:r>
            <a:r>
              <a:rPr spc="5" dirty="0">
                <a:latin typeface="Perpetua"/>
                <a:cs typeface="Perpetua"/>
              </a:rPr>
              <a:t>Report</a:t>
            </a:r>
            <a:endParaRPr>
              <a:latin typeface="Perpetua"/>
              <a:cs typeface="Perpetua"/>
            </a:endParaRPr>
          </a:p>
        </p:txBody>
      </p:sp>
      <p:sp>
        <p:nvSpPr>
          <p:cNvPr id="11270" name="object 6">
            <a:extLst>
              <a:ext uri="{FF2B5EF4-FFF2-40B4-BE49-F238E27FC236}">
                <a16:creationId xmlns:a16="http://schemas.microsoft.com/office/drawing/2014/main" id="{1771D2CF-8D63-40B8-85F2-18BD7762E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object 7">
            <a:extLst>
              <a:ext uri="{FF2B5EF4-FFF2-40B4-BE49-F238E27FC236}">
                <a16:creationId xmlns:a16="http://schemas.microsoft.com/office/drawing/2014/main" id="{CCECAA38-C32F-4957-8035-A962E4B9D4DF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272" name="object 8">
            <a:extLst>
              <a:ext uri="{FF2B5EF4-FFF2-40B4-BE49-F238E27FC236}">
                <a16:creationId xmlns:a16="http://schemas.microsoft.com/office/drawing/2014/main" id="{4E19BF31-23D6-44BA-8592-F4B5C6EF6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46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8FB4085-328C-484E-A257-EFDBEC84CFE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12291" name="object 3">
            <a:extLst>
              <a:ext uri="{FF2B5EF4-FFF2-40B4-BE49-F238E27FC236}">
                <a16:creationId xmlns:a16="http://schemas.microsoft.com/office/drawing/2014/main" id="{CA83B98A-57C0-4FF9-AD57-B247B4477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447800"/>
            <a:ext cx="6380163" cy="41338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DC814AC-68C2-401E-87B6-CB5D6AD3CD74}"/>
              </a:ext>
            </a:extLst>
          </p:cNvPr>
          <p:cNvSpPr txBox="1"/>
          <p:nvPr/>
        </p:nvSpPr>
        <p:spPr>
          <a:xfrm>
            <a:off x="6632575" y="1516063"/>
            <a:ext cx="2185988" cy="2566987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88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>
                <a:solidFill>
                  <a:srgbClr val="FF0000"/>
                </a:solidFill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Selecting Day /  month will open  Zone Detail Chart</a:t>
            </a:r>
            <a:endParaRPr lang="en-US" altLang="en-US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/>
            <a:endParaRPr lang="en-US" altLang="en-US" sz="1700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/>
            <a:r>
              <a:rPr lang="en-US" altLang="en-US" sz="1600" u="sng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Displays hourly averages</a:t>
            </a:r>
            <a:endParaRPr lang="en-US" altLang="en-US" sz="1600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>
              <a:buSzPct val="94000"/>
              <a:buFont typeface="Arial" panose="020B0604020202020204" pitchFamily="34" charset="0"/>
              <a:buChar char="•"/>
            </a:pPr>
            <a:r>
              <a:rPr lang="en-US" altLang="en-US" sz="1600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Dark Blue: Low Alarm</a:t>
            </a:r>
          </a:p>
          <a:p>
            <a:pPr eaLnBrk="1" hangingPunct="1">
              <a:buSzPct val="94000"/>
              <a:buFont typeface="Arial" panose="020B0604020202020204" pitchFamily="34" charset="0"/>
              <a:buChar char="•"/>
            </a:pPr>
            <a:r>
              <a:rPr lang="en-US" altLang="en-US" sz="1600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Light Blue: Low warning</a:t>
            </a:r>
          </a:p>
          <a:p>
            <a:pPr eaLnBrk="1" hangingPunct="1">
              <a:buSzPct val="94000"/>
              <a:buFont typeface="Arial" panose="020B0604020202020204" pitchFamily="34" charset="0"/>
              <a:buChar char="•"/>
            </a:pPr>
            <a:r>
              <a:rPr lang="en-US" altLang="en-US" sz="1600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Red: High Alarm</a:t>
            </a:r>
          </a:p>
          <a:p>
            <a:pPr eaLnBrk="1" hangingPunct="1">
              <a:buSzPct val="94000"/>
              <a:buFont typeface="Arial" panose="020B0604020202020204" pitchFamily="34" charset="0"/>
              <a:buChar char="•"/>
            </a:pPr>
            <a:r>
              <a:rPr lang="en-US" altLang="en-US" sz="1600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Orange: High Warning</a:t>
            </a:r>
          </a:p>
          <a:p>
            <a:pPr eaLnBrk="1" hangingPunct="1">
              <a:buSzPct val="94000"/>
              <a:buFont typeface="Arial" panose="020B0604020202020204" pitchFamily="34" charset="0"/>
              <a:buChar char="•"/>
            </a:pPr>
            <a:r>
              <a:rPr lang="en-US" altLang="en-US" sz="1600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Green: Normal Temperature</a:t>
            </a:r>
          </a:p>
        </p:txBody>
      </p:sp>
      <p:sp>
        <p:nvSpPr>
          <p:cNvPr id="12293" name="object 5">
            <a:extLst>
              <a:ext uri="{FF2B5EF4-FFF2-40B4-BE49-F238E27FC236}">
                <a16:creationId xmlns:a16="http://schemas.microsoft.com/office/drawing/2014/main" id="{95A60B1F-6B9A-4C51-81AD-6E7D7E219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4" name="object 6">
            <a:extLst>
              <a:ext uri="{FF2B5EF4-FFF2-40B4-BE49-F238E27FC236}">
                <a16:creationId xmlns:a16="http://schemas.microsoft.com/office/drawing/2014/main" id="{3CD34B12-B6A6-4E52-B036-180A3B657D86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DFD460C-648F-42C2-952C-A1AF489C948C}"/>
              </a:ext>
            </a:extLst>
          </p:cNvPr>
          <p:cNvSpPr txBox="1"/>
          <p:nvPr/>
        </p:nvSpPr>
        <p:spPr>
          <a:xfrm>
            <a:off x="8653463" y="255588"/>
            <a:ext cx="211137" cy="2397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z="1400" spc="-95" dirty="0">
                <a:solidFill>
                  <a:srgbClr val="FFFFFF"/>
                </a:solidFill>
                <a:latin typeface="Franklin Gothic Book"/>
                <a:cs typeface="Franklin Gothic Book"/>
              </a:rPr>
              <a:t>47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51EEB05-4B3B-474A-A08D-CE578348979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13315" name="object 3">
            <a:extLst>
              <a:ext uri="{FF2B5EF4-FFF2-40B4-BE49-F238E27FC236}">
                <a16:creationId xmlns:a16="http://schemas.microsoft.com/office/drawing/2014/main" id="{93C58453-156E-4458-BC3C-E3BD238F9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" y="1533525"/>
            <a:ext cx="6407150" cy="417988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6" name="object 4">
            <a:extLst>
              <a:ext uri="{FF2B5EF4-FFF2-40B4-BE49-F238E27FC236}">
                <a16:creationId xmlns:a16="http://schemas.microsoft.com/office/drawing/2014/main" id="{C78EC60B-9A88-4975-B8E9-630AFD412C57}"/>
              </a:ext>
            </a:extLst>
          </p:cNvPr>
          <p:cNvSpPr>
            <a:spLocks/>
          </p:cNvSpPr>
          <p:nvPr/>
        </p:nvSpPr>
        <p:spPr bwMode="auto">
          <a:xfrm>
            <a:off x="2895600" y="2057400"/>
            <a:ext cx="1600200" cy="609600"/>
          </a:xfrm>
          <a:custGeom>
            <a:avLst/>
            <a:gdLst>
              <a:gd name="T0" fmla="*/ 10473 w 1600200"/>
              <a:gd name="T1" fmla="*/ 255374 h 609600"/>
              <a:gd name="T2" fmla="*/ 89315 w 1600200"/>
              <a:gd name="T3" fmla="*/ 164753 h 609600"/>
              <a:gd name="T4" fmla="*/ 192615 w 1600200"/>
              <a:gd name="T5" fmla="*/ 106464 h 609600"/>
              <a:gd name="T6" fmla="*/ 279423 w 1600200"/>
              <a:gd name="T7" fmla="*/ 73391 h 609600"/>
              <a:gd name="T8" fmla="*/ 378663 w 1600200"/>
              <a:gd name="T9" fmla="*/ 45680 h 609600"/>
              <a:gd name="T10" fmla="*/ 488686 w 1600200"/>
              <a:gd name="T11" fmla="*/ 23961 h 609600"/>
              <a:gd name="T12" fmla="*/ 607842 w 1600200"/>
              <a:gd name="T13" fmla="*/ 8861 h 609600"/>
              <a:gd name="T14" fmla="*/ 734486 w 1600200"/>
              <a:gd name="T15" fmla="*/ 1010 h 609600"/>
              <a:gd name="T16" fmla="*/ 865713 w 1600200"/>
              <a:gd name="T17" fmla="*/ 1010 h 609600"/>
              <a:gd name="T18" fmla="*/ 992357 w 1600200"/>
              <a:gd name="T19" fmla="*/ 8861 h 609600"/>
              <a:gd name="T20" fmla="*/ 1111513 w 1600200"/>
              <a:gd name="T21" fmla="*/ 23961 h 609600"/>
              <a:gd name="T22" fmla="*/ 1221536 w 1600200"/>
              <a:gd name="T23" fmla="*/ 45680 h 609600"/>
              <a:gd name="T24" fmla="*/ 1320776 w 1600200"/>
              <a:gd name="T25" fmla="*/ 73391 h 609600"/>
              <a:gd name="T26" fmla="*/ 1407584 w 1600200"/>
              <a:gd name="T27" fmla="*/ 106464 h 609600"/>
              <a:gd name="T28" fmla="*/ 1480314 w 1600200"/>
              <a:gd name="T29" fmla="*/ 144271 h 609600"/>
              <a:gd name="T30" fmla="*/ 1576944 w 1600200"/>
              <a:gd name="T31" fmla="*/ 231572 h 609600"/>
              <a:gd name="T32" fmla="*/ 1600200 w 1600200"/>
              <a:gd name="T33" fmla="*/ 304800 h 609600"/>
              <a:gd name="T34" fmla="*/ 1589726 w 1600200"/>
              <a:gd name="T35" fmla="*/ 354225 h 609600"/>
              <a:gd name="T36" fmla="*/ 1510884 w 1600200"/>
              <a:gd name="T37" fmla="*/ 444846 h 609600"/>
              <a:gd name="T38" fmla="*/ 1407584 w 1600200"/>
              <a:gd name="T39" fmla="*/ 503135 h 609600"/>
              <a:gd name="T40" fmla="*/ 1320776 w 1600200"/>
              <a:gd name="T41" fmla="*/ 536208 h 609600"/>
              <a:gd name="T42" fmla="*/ 1221536 w 1600200"/>
              <a:gd name="T43" fmla="*/ 563919 h 609600"/>
              <a:gd name="T44" fmla="*/ 1111513 w 1600200"/>
              <a:gd name="T45" fmla="*/ 585638 h 609600"/>
              <a:gd name="T46" fmla="*/ 992357 w 1600200"/>
              <a:gd name="T47" fmla="*/ 600738 h 609600"/>
              <a:gd name="T48" fmla="*/ 865713 w 1600200"/>
              <a:gd name="T49" fmla="*/ 608589 h 609600"/>
              <a:gd name="T50" fmla="*/ 734486 w 1600200"/>
              <a:gd name="T51" fmla="*/ 608589 h 609600"/>
              <a:gd name="T52" fmla="*/ 607842 w 1600200"/>
              <a:gd name="T53" fmla="*/ 600738 h 609600"/>
              <a:gd name="T54" fmla="*/ 488686 w 1600200"/>
              <a:gd name="T55" fmla="*/ 585638 h 609600"/>
              <a:gd name="T56" fmla="*/ 378663 w 1600200"/>
              <a:gd name="T57" fmla="*/ 563919 h 609600"/>
              <a:gd name="T58" fmla="*/ 279423 w 1600200"/>
              <a:gd name="T59" fmla="*/ 536208 h 609600"/>
              <a:gd name="T60" fmla="*/ 192615 w 1600200"/>
              <a:gd name="T61" fmla="*/ 503135 h 609600"/>
              <a:gd name="T62" fmla="*/ 119885 w 1600200"/>
              <a:gd name="T63" fmla="*/ 465328 h 609600"/>
              <a:gd name="T64" fmla="*/ 23255 w 1600200"/>
              <a:gd name="T65" fmla="*/ 378027 h 609600"/>
              <a:gd name="T66" fmla="*/ 0 w 1600200"/>
              <a:gd name="T67" fmla="*/ 304800 h 609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00200" h="609600">
                <a:moveTo>
                  <a:pt x="0" y="304800"/>
                </a:moveTo>
                <a:lnTo>
                  <a:pt x="10473" y="255374"/>
                </a:lnTo>
                <a:lnTo>
                  <a:pt x="40794" y="208483"/>
                </a:lnTo>
                <a:lnTo>
                  <a:pt x="89315" y="164753"/>
                </a:lnTo>
                <a:lnTo>
                  <a:pt x="154387" y="124815"/>
                </a:lnTo>
                <a:lnTo>
                  <a:pt x="192615" y="106464"/>
                </a:lnTo>
                <a:lnTo>
                  <a:pt x="234362" y="89296"/>
                </a:lnTo>
                <a:lnTo>
                  <a:pt x="279423" y="73391"/>
                </a:lnTo>
                <a:lnTo>
                  <a:pt x="327592" y="58826"/>
                </a:lnTo>
                <a:lnTo>
                  <a:pt x="378663" y="45680"/>
                </a:lnTo>
                <a:lnTo>
                  <a:pt x="432430" y="34032"/>
                </a:lnTo>
                <a:lnTo>
                  <a:pt x="488686" y="23961"/>
                </a:lnTo>
                <a:lnTo>
                  <a:pt x="547225" y="15544"/>
                </a:lnTo>
                <a:lnTo>
                  <a:pt x="607842" y="8861"/>
                </a:lnTo>
                <a:lnTo>
                  <a:pt x="670331" y="3990"/>
                </a:lnTo>
                <a:lnTo>
                  <a:pt x="734486" y="1010"/>
                </a:lnTo>
                <a:lnTo>
                  <a:pt x="800100" y="0"/>
                </a:lnTo>
                <a:lnTo>
                  <a:pt x="865713" y="1010"/>
                </a:lnTo>
                <a:lnTo>
                  <a:pt x="929868" y="3990"/>
                </a:lnTo>
                <a:lnTo>
                  <a:pt x="992357" y="8861"/>
                </a:lnTo>
                <a:lnTo>
                  <a:pt x="1052974" y="15544"/>
                </a:lnTo>
                <a:lnTo>
                  <a:pt x="1111513" y="23961"/>
                </a:lnTo>
                <a:lnTo>
                  <a:pt x="1167769" y="34032"/>
                </a:lnTo>
                <a:lnTo>
                  <a:pt x="1221536" y="45680"/>
                </a:lnTo>
                <a:lnTo>
                  <a:pt x="1272607" y="58826"/>
                </a:lnTo>
                <a:lnTo>
                  <a:pt x="1320776" y="73391"/>
                </a:lnTo>
                <a:lnTo>
                  <a:pt x="1365837" y="89296"/>
                </a:lnTo>
                <a:lnTo>
                  <a:pt x="1407584" y="106464"/>
                </a:lnTo>
                <a:lnTo>
                  <a:pt x="1445812" y="124815"/>
                </a:lnTo>
                <a:lnTo>
                  <a:pt x="1480314" y="144271"/>
                </a:lnTo>
                <a:lnTo>
                  <a:pt x="1537317" y="186183"/>
                </a:lnTo>
                <a:lnTo>
                  <a:pt x="1576944" y="231572"/>
                </a:lnTo>
                <a:lnTo>
                  <a:pt x="1597547" y="279809"/>
                </a:lnTo>
                <a:lnTo>
                  <a:pt x="1600200" y="304800"/>
                </a:lnTo>
                <a:lnTo>
                  <a:pt x="1597547" y="329790"/>
                </a:lnTo>
                <a:lnTo>
                  <a:pt x="1589726" y="354225"/>
                </a:lnTo>
                <a:lnTo>
                  <a:pt x="1559405" y="401116"/>
                </a:lnTo>
                <a:lnTo>
                  <a:pt x="1510884" y="444846"/>
                </a:lnTo>
                <a:lnTo>
                  <a:pt x="1445812" y="484784"/>
                </a:lnTo>
                <a:lnTo>
                  <a:pt x="1407584" y="503135"/>
                </a:lnTo>
                <a:lnTo>
                  <a:pt x="1365837" y="520303"/>
                </a:lnTo>
                <a:lnTo>
                  <a:pt x="1320776" y="536208"/>
                </a:lnTo>
                <a:lnTo>
                  <a:pt x="1272607" y="550773"/>
                </a:lnTo>
                <a:lnTo>
                  <a:pt x="1221536" y="563919"/>
                </a:lnTo>
                <a:lnTo>
                  <a:pt x="1167769" y="575567"/>
                </a:lnTo>
                <a:lnTo>
                  <a:pt x="1111513" y="585638"/>
                </a:lnTo>
                <a:lnTo>
                  <a:pt x="1052974" y="594055"/>
                </a:lnTo>
                <a:lnTo>
                  <a:pt x="992357" y="600738"/>
                </a:lnTo>
                <a:lnTo>
                  <a:pt x="929868" y="605609"/>
                </a:lnTo>
                <a:lnTo>
                  <a:pt x="865713" y="608589"/>
                </a:lnTo>
                <a:lnTo>
                  <a:pt x="800100" y="609600"/>
                </a:lnTo>
                <a:lnTo>
                  <a:pt x="734486" y="608589"/>
                </a:lnTo>
                <a:lnTo>
                  <a:pt x="670331" y="605609"/>
                </a:lnTo>
                <a:lnTo>
                  <a:pt x="607842" y="600738"/>
                </a:lnTo>
                <a:lnTo>
                  <a:pt x="547225" y="594055"/>
                </a:lnTo>
                <a:lnTo>
                  <a:pt x="488686" y="585638"/>
                </a:lnTo>
                <a:lnTo>
                  <a:pt x="432430" y="575567"/>
                </a:lnTo>
                <a:lnTo>
                  <a:pt x="378663" y="563919"/>
                </a:lnTo>
                <a:lnTo>
                  <a:pt x="327592" y="550773"/>
                </a:lnTo>
                <a:lnTo>
                  <a:pt x="279423" y="536208"/>
                </a:lnTo>
                <a:lnTo>
                  <a:pt x="234362" y="520303"/>
                </a:lnTo>
                <a:lnTo>
                  <a:pt x="192615" y="503135"/>
                </a:lnTo>
                <a:lnTo>
                  <a:pt x="154387" y="484784"/>
                </a:lnTo>
                <a:lnTo>
                  <a:pt x="119885" y="465328"/>
                </a:lnTo>
                <a:lnTo>
                  <a:pt x="62882" y="423416"/>
                </a:lnTo>
                <a:lnTo>
                  <a:pt x="23255" y="378027"/>
                </a:lnTo>
                <a:lnTo>
                  <a:pt x="2652" y="329790"/>
                </a:lnTo>
                <a:lnTo>
                  <a:pt x="0" y="3048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7" name="object 5">
            <a:extLst>
              <a:ext uri="{FF2B5EF4-FFF2-40B4-BE49-F238E27FC236}">
                <a16:creationId xmlns:a16="http://schemas.microsoft.com/office/drawing/2014/main" id="{79D1B600-D3D9-40BD-925C-61CC8B786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8" name="object 6">
            <a:extLst>
              <a:ext uri="{FF2B5EF4-FFF2-40B4-BE49-F238E27FC236}">
                <a16:creationId xmlns:a16="http://schemas.microsoft.com/office/drawing/2014/main" id="{7DA6684F-10FE-4A86-AB87-03ADBA646EBD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9" name="object 7">
            <a:extLst>
              <a:ext uri="{FF2B5EF4-FFF2-40B4-BE49-F238E27FC236}">
                <a16:creationId xmlns:a16="http://schemas.microsoft.com/office/drawing/2014/main" id="{CE7410F4-2B5A-4807-974A-FF3BAD141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48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99CAE69-02B2-4907-9386-8EBD5C7BFD3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3075" name="object 3">
            <a:extLst>
              <a:ext uri="{FF2B5EF4-FFF2-40B4-BE49-F238E27FC236}">
                <a16:creationId xmlns:a16="http://schemas.microsoft.com/office/drawing/2014/main" id="{0B849B66-A282-4ADD-9D0A-03C39387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" y="2647950"/>
            <a:ext cx="7939088" cy="10668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C652F77-84E8-4690-8C7E-74F3311BCCA2}"/>
              </a:ext>
            </a:extLst>
          </p:cNvPr>
          <p:cNvSpPr txBox="1"/>
          <p:nvPr/>
        </p:nvSpPr>
        <p:spPr>
          <a:xfrm>
            <a:off x="765175" y="4802188"/>
            <a:ext cx="6878638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User dashboard </a:t>
            </a:r>
            <a:r>
              <a:rPr spc="-10" dirty="0">
                <a:latin typeface="Perpetua"/>
                <a:cs typeface="Perpetua"/>
              </a:rPr>
              <a:t>display </a:t>
            </a:r>
            <a:r>
              <a:rPr spc="-5" dirty="0">
                <a:latin typeface="Perpetua"/>
                <a:cs typeface="Perpetua"/>
              </a:rPr>
              <a:t>will </a:t>
            </a:r>
            <a:r>
              <a:rPr spc="-10" dirty="0">
                <a:latin typeface="Perpetua"/>
                <a:cs typeface="Perpetua"/>
              </a:rPr>
              <a:t>only </a:t>
            </a:r>
            <a:r>
              <a:rPr spc="-5" dirty="0">
                <a:latin typeface="Perpetua"/>
                <a:cs typeface="Perpetua"/>
              </a:rPr>
              <a:t>include locations that </a:t>
            </a:r>
            <a:r>
              <a:rPr spc="-20" dirty="0">
                <a:latin typeface="Perpetua"/>
                <a:cs typeface="Perpetua"/>
              </a:rPr>
              <a:t>have </a:t>
            </a:r>
            <a:r>
              <a:rPr dirty="0">
                <a:latin typeface="Perpetua"/>
                <a:cs typeface="Perpetua"/>
              </a:rPr>
              <a:t>been </a:t>
            </a:r>
            <a:r>
              <a:rPr spc="-5" dirty="0">
                <a:latin typeface="Perpetua"/>
                <a:cs typeface="Perpetua"/>
              </a:rPr>
              <a:t>assigned </a:t>
            </a:r>
            <a:r>
              <a:rPr dirty="0">
                <a:latin typeface="Perpetua"/>
                <a:cs typeface="Perpetua"/>
              </a:rPr>
              <a:t>to</a:t>
            </a:r>
            <a:r>
              <a:rPr spc="-110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them.</a:t>
            </a:r>
            <a:endParaRPr>
              <a:latin typeface="Perpetua"/>
              <a:cs typeface="Perpetua"/>
            </a:endParaRPr>
          </a:p>
        </p:txBody>
      </p:sp>
      <p:sp>
        <p:nvSpPr>
          <p:cNvPr id="3077" name="object 5">
            <a:extLst>
              <a:ext uri="{FF2B5EF4-FFF2-40B4-BE49-F238E27FC236}">
                <a16:creationId xmlns:a16="http://schemas.microsoft.com/office/drawing/2014/main" id="{3732B24F-717C-482F-A2BC-55C0290A7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" name="object 6">
            <a:extLst>
              <a:ext uri="{FF2B5EF4-FFF2-40B4-BE49-F238E27FC236}">
                <a16:creationId xmlns:a16="http://schemas.microsoft.com/office/drawing/2014/main" id="{BC70976C-F0C4-4E86-B30E-BE7E2F717708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9" name="object 7">
            <a:extLst>
              <a:ext uri="{FF2B5EF4-FFF2-40B4-BE49-F238E27FC236}">
                <a16:creationId xmlns:a16="http://schemas.microsoft.com/office/drawing/2014/main" id="{D23C2E11-70FC-4C24-A6BA-4A767FE07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38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D54D765-C6D1-4C4C-9E5A-7AE641E3514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F8E84E-1509-4C7F-A23A-D634E8AB2901}"/>
              </a:ext>
            </a:extLst>
          </p:cNvPr>
          <p:cNvSpPr txBox="1"/>
          <p:nvPr/>
        </p:nvSpPr>
        <p:spPr>
          <a:xfrm>
            <a:off x="1755775" y="3811588"/>
            <a:ext cx="4395788" cy="2495550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Inspection Marks,</a:t>
            </a: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Green Check indicates provider has performed  100%</a:t>
            </a:r>
          </a:p>
          <a:p>
            <a:pPr eaLnBrk="1" hangingPunct="1">
              <a:spcBef>
                <a:spcPts val="38"/>
              </a:spcBef>
            </a:pPr>
            <a:endParaRPr lang="en-US" altLang="en-US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Yellow Warning, indicates provider has performed  90%</a:t>
            </a:r>
          </a:p>
          <a:p>
            <a:pPr eaLnBrk="1" hangingPunct="1">
              <a:spcBef>
                <a:spcPts val="38"/>
              </a:spcBef>
            </a:pPr>
            <a:endParaRPr lang="en-US" altLang="en-US">
              <a:latin typeface="Perpetua" panose="02020502060401020303" pitchFamily="18" charset="0"/>
              <a:ea typeface="Perpetua" panose="02020502060401020303" pitchFamily="18" charset="0"/>
              <a:cs typeface="Perpetua" panose="02020502060401020303" pitchFamily="18" charset="0"/>
            </a:endParaRPr>
          </a:p>
          <a:p>
            <a:pPr eaLnBrk="1" hangingPunct="1"/>
            <a:r>
              <a:rPr lang="en-US" altLang="en-US">
                <a:latin typeface="Perpetua" panose="02020502060401020303" pitchFamily="18" charset="0"/>
                <a:ea typeface="Perpetua" panose="02020502060401020303" pitchFamily="18" charset="0"/>
                <a:cs typeface="Perpetua" panose="02020502060401020303" pitchFamily="18" charset="0"/>
              </a:rPr>
              <a:t>Red Alert, indicates provider has performed less than  80%</a:t>
            </a:r>
          </a:p>
        </p:txBody>
      </p:sp>
      <p:sp>
        <p:nvSpPr>
          <p:cNvPr id="4100" name="object 4">
            <a:extLst>
              <a:ext uri="{FF2B5EF4-FFF2-40B4-BE49-F238E27FC236}">
                <a16:creationId xmlns:a16="http://schemas.microsoft.com/office/drawing/2014/main" id="{97BCB345-5524-4C0B-AD5F-813F5522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4991100"/>
            <a:ext cx="600075" cy="1905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1" name="object 5">
            <a:extLst>
              <a:ext uri="{FF2B5EF4-FFF2-40B4-BE49-F238E27FC236}">
                <a16:creationId xmlns:a16="http://schemas.microsoft.com/office/drawing/2014/main" id="{6D83E120-65A2-4507-B435-EDADA1BF6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625" y="1700213"/>
            <a:ext cx="1003300" cy="165417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2" name="object 6">
            <a:extLst>
              <a:ext uri="{FF2B5EF4-FFF2-40B4-BE49-F238E27FC236}">
                <a16:creationId xmlns:a16="http://schemas.microsoft.com/office/drawing/2014/main" id="{C1875FAA-E4B3-4C45-BEEE-28BEBCA7C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5853113"/>
            <a:ext cx="620712" cy="18573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3" name="object 7">
            <a:extLst>
              <a:ext uri="{FF2B5EF4-FFF2-40B4-BE49-F238E27FC236}">
                <a16:creationId xmlns:a16="http://schemas.microsoft.com/office/drawing/2014/main" id="{6B6BA011-A693-4F4D-BF1E-D2F90DB37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88" y="4195763"/>
            <a:ext cx="438150" cy="195262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4" name="object 8">
            <a:extLst>
              <a:ext uri="{FF2B5EF4-FFF2-40B4-BE49-F238E27FC236}">
                <a16:creationId xmlns:a16="http://schemas.microsoft.com/office/drawing/2014/main" id="{DDA91EF1-FB01-4D26-AE65-A72B3117F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5" name="object 9">
            <a:extLst>
              <a:ext uri="{FF2B5EF4-FFF2-40B4-BE49-F238E27FC236}">
                <a16:creationId xmlns:a16="http://schemas.microsoft.com/office/drawing/2014/main" id="{17CBE844-FDA4-4073-9DED-64A6BD47B502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6" name="object 10">
            <a:extLst>
              <a:ext uri="{FF2B5EF4-FFF2-40B4-BE49-F238E27FC236}">
                <a16:creationId xmlns:a16="http://schemas.microsoft.com/office/drawing/2014/main" id="{68151F85-A877-4EE4-B3DA-7A225A7C2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39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216192-6750-48D7-ABB7-E43154C21F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5123" name="object 3">
            <a:extLst>
              <a:ext uri="{FF2B5EF4-FFF2-40B4-BE49-F238E27FC236}">
                <a16:creationId xmlns:a16="http://schemas.microsoft.com/office/drawing/2014/main" id="{0C73FB83-6C9E-436D-A9B4-E46D3163A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1276350"/>
            <a:ext cx="1219200" cy="13906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bject 4">
            <a:extLst>
              <a:ext uri="{FF2B5EF4-FFF2-40B4-BE49-F238E27FC236}">
                <a16:creationId xmlns:a16="http://schemas.microsoft.com/office/drawing/2014/main" id="{E5E413E2-8AD5-404A-AD01-1C0148B14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57400"/>
            <a:ext cx="7078663" cy="303212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9034F1B-5924-46D2-8CBB-49ED14905B58}"/>
              </a:ext>
            </a:extLst>
          </p:cNvPr>
          <p:cNvSpPr txBox="1"/>
          <p:nvPr/>
        </p:nvSpPr>
        <p:spPr>
          <a:xfrm>
            <a:off x="3730625" y="1754188"/>
            <a:ext cx="2701925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>
                <a:latin typeface="Perpetua"/>
                <a:cs typeface="Perpetua"/>
              </a:rPr>
              <a:t>List lasts </a:t>
            </a:r>
            <a:r>
              <a:rPr dirty="0">
                <a:latin typeface="Perpetua"/>
                <a:cs typeface="Perpetua"/>
              </a:rPr>
              <a:t>30 </a:t>
            </a:r>
            <a:r>
              <a:rPr spc="-5" dirty="0">
                <a:latin typeface="Perpetua"/>
                <a:cs typeface="Perpetua"/>
              </a:rPr>
              <a:t>downloaded</a:t>
            </a:r>
            <a:r>
              <a:rPr spc="-80" dirty="0">
                <a:latin typeface="Perpetua"/>
                <a:cs typeface="Perpetua"/>
              </a:rPr>
              <a:t> </a:t>
            </a:r>
            <a:r>
              <a:rPr spc="5" dirty="0">
                <a:latin typeface="Perpetua"/>
                <a:cs typeface="Perpetua"/>
              </a:rPr>
              <a:t>reports</a:t>
            </a:r>
            <a:endParaRPr>
              <a:latin typeface="Perpetua"/>
              <a:cs typeface="Perpetua"/>
            </a:endParaRPr>
          </a:p>
        </p:txBody>
      </p:sp>
      <p:sp>
        <p:nvSpPr>
          <p:cNvPr id="5126" name="object 6">
            <a:extLst>
              <a:ext uri="{FF2B5EF4-FFF2-40B4-BE49-F238E27FC236}">
                <a16:creationId xmlns:a16="http://schemas.microsoft.com/office/drawing/2014/main" id="{2B38BE93-B236-4141-9782-9C59EF4B92B5}"/>
              </a:ext>
            </a:extLst>
          </p:cNvPr>
          <p:cNvSpPr>
            <a:spLocks/>
          </p:cNvSpPr>
          <p:nvPr/>
        </p:nvSpPr>
        <p:spPr bwMode="auto">
          <a:xfrm>
            <a:off x="3041650" y="1752600"/>
            <a:ext cx="533400" cy="381000"/>
          </a:xfrm>
          <a:custGeom>
            <a:avLst/>
            <a:gdLst>
              <a:gd name="T0" fmla="*/ 0 w 533400"/>
              <a:gd name="T1" fmla="*/ 190500 h 381000"/>
              <a:gd name="T2" fmla="*/ 5417 w 533400"/>
              <a:gd name="T3" fmla="*/ 152123 h 381000"/>
              <a:gd name="T4" fmla="*/ 20954 w 533400"/>
              <a:gd name="T5" fmla="*/ 116371 h 381000"/>
              <a:gd name="T6" fmla="*/ 45541 w 533400"/>
              <a:gd name="T7" fmla="*/ 84013 h 381000"/>
              <a:gd name="T8" fmla="*/ 78104 w 533400"/>
              <a:gd name="T9" fmla="*/ 55816 h 381000"/>
              <a:gd name="T10" fmla="*/ 117574 w 533400"/>
              <a:gd name="T11" fmla="*/ 32548 h 381000"/>
              <a:gd name="T12" fmla="*/ 162877 w 533400"/>
              <a:gd name="T13" fmla="*/ 14978 h 381000"/>
              <a:gd name="T14" fmla="*/ 212943 w 533400"/>
              <a:gd name="T15" fmla="*/ 3872 h 381000"/>
              <a:gd name="T16" fmla="*/ 266700 w 533400"/>
              <a:gd name="T17" fmla="*/ 0 h 381000"/>
              <a:gd name="T18" fmla="*/ 320456 w 533400"/>
              <a:gd name="T19" fmla="*/ 3872 h 381000"/>
              <a:gd name="T20" fmla="*/ 370522 w 533400"/>
              <a:gd name="T21" fmla="*/ 14978 h 381000"/>
              <a:gd name="T22" fmla="*/ 415825 w 533400"/>
              <a:gd name="T23" fmla="*/ 32548 h 381000"/>
              <a:gd name="T24" fmla="*/ 455295 w 533400"/>
              <a:gd name="T25" fmla="*/ 55816 h 381000"/>
              <a:gd name="T26" fmla="*/ 487858 w 533400"/>
              <a:gd name="T27" fmla="*/ 84013 h 381000"/>
              <a:gd name="T28" fmla="*/ 512445 w 533400"/>
              <a:gd name="T29" fmla="*/ 116371 h 381000"/>
              <a:gd name="T30" fmla="*/ 527982 w 533400"/>
              <a:gd name="T31" fmla="*/ 152123 h 381000"/>
              <a:gd name="T32" fmla="*/ 533400 w 533400"/>
              <a:gd name="T33" fmla="*/ 190500 h 381000"/>
              <a:gd name="T34" fmla="*/ 527982 w 533400"/>
              <a:gd name="T35" fmla="*/ 228876 h 381000"/>
              <a:gd name="T36" fmla="*/ 512445 w 533400"/>
              <a:gd name="T37" fmla="*/ 264628 h 381000"/>
              <a:gd name="T38" fmla="*/ 487858 w 533400"/>
              <a:gd name="T39" fmla="*/ 296986 h 381000"/>
              <a:gd name="T40" fmla="*/ 455295 w 533400"/>
              <a:gd name="T41" fmla="*/ 325183 h 381000"/>
              <a:gd name="T42" fmla="*/ 415825 w 533400"/>
              <a:gd name="T43" fmla="*/ 348451 h 381000"/>
              <a:gd name="T44" fmla="*/ 370522 w 533400"/>
              <a:gd name="T45" fmla="*/ 366021 h 381000"/>
              <a:gd name="T46" fmla="*/ 320456 w 533400"/>
              <a:gd name="T47" fmla="*/ 377127 h 381000"/>
              <a:gd name="T48" fmla="*/ 266700 w 533400"/>
              <a:gd name="T49" fmla="*/ 381000 h 381000"/>
              <a:gd name="T50" fmla="*/ 212943 w 533400"/>
              <a:gd name="T51" fmla="*/ 377127 h 381000"/>
              <a:gd name="T52" fmla="*/ 162877 w 533400"/>
              <a:gd name="T53" fmla="*/ 366021 h 381000"/>
              <a:gd name="T54" fmla="*/ 117574 w 533400"/>
              <a:gd name="T55" fmla="*/ 348451 h 381000"/>
              <a:gd name="T56" fmla="*/ 78105 w 533400"/>
              <a:gd name="T57" fmla="*/ 325183 h 381000"/>
              <a:gd name="T58" fmla="*/ 45541 w 533400"/>
              <a:gd name="T59" fmla="*/ 296986 h 381000"/>
              <a:gd name="T60" fmla="*/ 20955 w 533400"/>
              <a:gd name="T61" fmla="*/ 264628 h 381000"/>
              <a:gd name="T62" fmla="*/ 5417 w 533400"/>
              <a:gd name="T63" fmla="*/ 228876 h 381000"/>
              <a:gd name="T64" fmla="*/ 0 w 533400"/>
              <a:gd name="T65" fmla="*/ 190500 h 38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33400" h="381000">
                <a:moveTo>
                  <a:pt x="0" y="190500"/>
                </a:moveTo>
                <a:lnTo>
                  <a:pt x="5417" y="152123"/>
                </a:lnTo>
                <a:lnTo>
                  <a:pt x="20954" y="116371"/>
                </a:lnTo>
                <a:lnTo>
                  <a:pt x="45541" y="84013"/>
                </a:lnTo>
                <a:lnTo>
                  <a:pt x="78104" y="55816"/>
                </a:lnTo>
                <a:lnTo>
                  <a:pt x="117574" y="32548"/>
                </a:lnTo>
                <a:lnTo>
                  <a:pt x="162877" y="14978"/>
                </a:lnTo>
                <a:lnTo>
                  <a:pt x="212943" y="3872"/>
                </a:lnTo>
                <a:lnTo>
                  <a:pt x="266700" y="0"/>
                </a:lnTo>
                <a:lnTo>
                  <a:pt x="320456" y="3872"/>
                </a:lnTo>
                <a:lnTo>
                  <a:pt x="370522" y="14978"/>
                </a:lnTo>
                <a:lnTo>
                  <a:pt x="415825" y="32548"/>
                </a:lnTo>
                <a:lnTo>
                  <a:pt x="455295" y="55816"/>
                </a:lnTo>
                <a:lnTo>
                  <a:pt x="487858" y="84013"/>
                </a:lnTo>
                <a:lnTo>
                  <a:pt x="512445" y="116371"/>
                </a:lnTo>
                <a:lnTo>
                  <a:pt x="527982" y="152123"/>
                </a:lnTo>
                <a:lnTo>
                  <a:pt x="533400" y="190500"/>
                </a:lnTo>
                <a:lnTo>
                  <a:pt x="527982" y="228876"/>
                </a:lnTo>
                <a:lnTo>
                  <a:pt x="512445" y="264628"/>
                </a:lnTo>
                <a:lnTo>
                  <a:pt x="487858" y="296986"/>
                </a:lnTo>
                <a:lnTo>
                  <a:pt x="455295" y="325183"/>
                </a:lnTo>
                <a:lnTo>
                  <a:pt x="415825" y="348451"/>
                </a:lnTo>
                <a:lnTo>
                  <a:pt x="370522" y="366021"/>
                </a:lnTo>
                <a:lnTo>
                  <a:pt x="320456" y="377127"/>
                </a:lnTo>
                <a:lnTo>
                  <a:pt x="266700" y="381000"/>
                </a:lnTo>
                <a:lnTo>
                  <a:pt x="212943" y="377127"/>
                </a:lnTo>
                <a:lnTo>
                  <a:pt x="162877" y="366021"/>
                </a:lnTo>
                <a:lnTo>
                  <a:pt x="117574" y="348451"/>
                </a:lnTo>
                <a:lnTo>
                  <a:pt x="78105" y="325183"/>
                </a:lnTo>
                <a:lnTo>
                  <a:pt x="45541" y="296986"/>
                </a:lnTo>
                <a:lnTo>
                  <a:pt x="20955" y="264628"/>
                </a:lnTo>
                <a:lnTo>
                  <a:pt x="5417" y="228876"/>
                </a:lnTo>
                <a:lnTo>
                  <a:pt x="0" y="1905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7" name="object 7">
            <a:extLst>
              <a:ext uri="{FF2B5EF4-FFF2-40B4-BE49-F238E27FC236}">
                <a16:creationId xmlns:a16="http://schemas.microsoft.com/office/drawing/2014/main" id="{A8D5FC48-C60B-4362-AE1E-E39BD4F117AE}"/>
              </a:ext>
            </a:extLst>
          </p:cNvPr>
          <p:cNvSpPr>
            <a:spLocks/>
          </p:cNvSpPr>
          <p:nvPr/>
        </p:nvSpPr>
        <p:spPr bwMode="auto">
          <a:xfrm>
            <a:off x="6248400" y="4800600"/>
            <a:ext cx="1295400" cy="381000"/>
          </a:xfrm>
          <a:custGeom>
            <a:avLst/>
            <a:gdLst>
              <a:gd name="T0" fmla="*/ 0 w 1295400"/>
              <a:gd name="T1" fmla="*/ 190500 h 381000"/>
              <a:gd name="T2" fmla="*/ 14937 w 1295400"/>
              <a:gd name="T3" fmla="*/ 149649 h 381000"/>
              <a:gd name="T4" fmla="*/ 57641 w 1295400"/>
              <a:gd name="T5" fmla="*/ 111844 h 381000"/>
              <a:gd name="T6" fmla="*/ 124955 w 1295400"/>
              <a:gd name="T7" fmla="*/ 78016 h 381000"/>
              <a:gd name="T8" fmla="*/ 166853 w 1295400"/>
              <a:gd name="T9" fmla="*/ 62885 h 381000"/>
              <a:gd name="T10" fmla="*/ 213719 w 1295400"/>
              <a:gd name="T11" fmla="*/ 49098 h 381000"/>
              <a:gd name="T12" fmla="*/ 265157 w 1295400"/>
              <a:gd name="T13" fmla="*/ 36771 h 381000"/>
              <a:gd name="T14" fmla="*/ 320773 w 1295400"/>
              <a:gd name="T15" fmla="*/ 26020 h 381000"/>
              <a:gd name="T16" fmla="*/ 380172 w 1295400"/>
              <a:gd name="T17" fmla="*/ 16964 h 381000"/>
              <a:gd name="T18" fmla="*/ 442959 w 1295400"/>
              <a:gd name="T19" fmla="*/ 9717 h 381000"/>
              <a:gd name="T20" fmla="*/ 508739 w 1295400"/>
              <a:gd name="T21" fmla="*/ 4396 h 381000"/>
              <a:gd name="T22" fmla="*/ 577118 w 1295400"/>
              <a:gd name="T23" fmla="*/ 1118 h 381000"/>
              <a:gd name="T24" fmla="*/ 647700 w 1295400"/>
              <a:gd name="T25" fmla="*/ 0 h 381000"/>
              <a:gd name="T26" fmla="*/ 718281 w 1295400"/>
              <a:gd name="T27" fmla="*/ 1118 h 381000"/>
              <a:gd name="T28" fmla="*/ 786660 w 1295400"/>
              <a:gd name="T29" fmla="*/ 4396 h 381000"/>
              <a:gd name="T30" fmla="*/ 852440 w 1295400"/>
              <a:gd name="T31" fmla="*/ 9717 h 381000"/>
              <a:gd name="T32" fmla="*/ 915227 w 1295400"/>
              <a:gd name="T33" fmla="*/ 16964 h 381000"/>
              <a:gd name="T34" fmla="*/ 974626 w 1295400"/>
              <a:gd name="T35" fmla="*/ 26020 h 381000"/>
              <a:gd name="T36" fmla="*/ 1030242 w 1295400"/>
              <a:gd name="T37" fmla="*/ 36771 h 381000"/>
              <a:gd name="T38" fmla="*/ 1081680 w 1295400"/>
              <a:gd name="T39" fmla="*/ 49098 h 381000"/>
              <a:gd name="T40" fmla="*/ 1128546 w 1295400"/>
              <a:gd name="T41" fmla="*/ 62885 h 381000"/>
              <a:gd name="T42" fmla="*/ 1170444 w 1295400"/>
              <a:gd name="T43" fmla="*/ 78016 h 381000"/>
              <a:gd name="T44" fmla="*/ 1206979 w 1295400"/>
              <a:gd name="T45" fmla="*/ 94375 h 381000"/>
              <a:gd name="T46" fmla="*/ 1262384 w 1295400"/>
              <a:gd name="T47" fmla="*/ 130308 h 381000"/>
              <a:gd name="T48" fmla="*/ 1291599 w 1295400"/>
              <a:gd name="T49" fmla="*/ 169752 h 381000"/>
              <a:gd name="T50" fmla="*/ 1295400 w 1295400"/>
              <a:gd name="T51" fmla="*/ 190500 h 381000"/>
              <a:gd name="T52" fmla="*/ 1291599 w 1295400"/>
              <a:gd name="T53" fmla="*/ 211247 h 381000"/>
              <a:gd name="T54" fmla="*/ 1280462 w 1295400"/>
              <a:gd name="T55" fmla="*/ 231350 h 381000"/>
              <a:gd name="T56" fmla="*/ 1237758 w 1295400"/>
              <a:gd name="T57" fmla="*/ 269155 h 381000"/>
              <a:gd name="T58" fmla="*/ 1170444 w 1295400"/>
              <a:gd name="T59" fmla="*/ 302983 h 381000"/>
              <a:gd name="T60" fmla="*/ 1128546 w 1295400"/>
              <a:gd name="T61" fmla="*/ 318114 h 381000"/>
              <a:gd name="T62" fmla="*/ 1081680 w 1295400"/>
              <a:gd name="T63" fmla="*/ 331901 h 381000"/>
              <a:gd name="T64" fmla="*/ 1030242 w 1295400"/>
              <a:gd name="T65" fmla="*/ 344228 h 381000"/>
              <a:gd name="T66" fmla="*/ 974626 w 1295400"/>
              <a:gd name="T67" fmla="*/ 354979 h 381000"/>
              <a:gd name="T68" fmla="*/ 915227 w 1295400"/>
              <a:gd name="T69" fmla="*/ 364035 h 381000"/>
              <a:gd name="T70" fmla="*/ 852440 w 1295400"/>
              <a:gd name="T71" fmla="*/ 371282 h 381000"/>
              <a:gd name="T72" fmla="*/ 786660 w 1295400"/>
              <a:gd name="T73" fmla="*/ 376603 h 381000"/>
              <a:gd name="T74" fmla="*/ 718281 w 1295400"/>
              <a:gd name="T75" fmla="*/ 379881 h 381000"/>
              <a:gd name="T76" fmla="*/ 647700 w 1295400"/>
              <a:gd name="T77" fmla="*/ 381000 h 381000"/>
              <a:gd name="T78" fmla="*/ 577118 w 1295400"/>
              <a:gd name="T79" fmla="*/ 379881 h 381000"/>
              <a:gd name="T80" fmla="*/ 508739 w 1295400"/>
              <a:gd name="T81" fmla="*/ 376603 h 381000"/>
              <a:gd name="T82" fmla="*/ 442959 w 1295400"/>
              <a:gd name="T83" fmla="*/ 371282 h 381000"/>
              <a:gd name="T84" fmla="*/ 380172 w 1295400"/>
              <a:gd name="T85" fmla="*/ 364035 h 381000"/>
              <a:gd name="T86" fmla="*/ 320773 w 1295400"/>
              <a:gd name="T87" fmla="*/ 354979 h 381000"/>
              <a:gd name="T88" fmla="*/ 265157 w 1295400"/>
              <a:gd name="T89" fmla="*/ 344228 h 381000"/>
              <a:gd name="T90" fmla="*/ 213719 w 1295400"/>
              <a:gd name="T91" fmla="*/ 331901 h 381000"/>
              <a:gd name="T92" fmla="*/ 166853 w 1295400"/>
              <a:gd name="T93" fmla="*/ 318114 h 381000"/>
              <a:gd name="T94" fmla="*/ 124955 w 1295400"/>
              <a:gd name="T95" fmla="*/ 302983 h 381000"/>
              <a:gd name="T96" fmla="*/ 88420 w 1295400"/>
              <a:gd name="T97" fmla="*/ 286624 h 381000"/>
              <a:gd name="T98" fmla="*/ 33015 w 1295400"/>
              <a:gd name="T99" fmla="*/ 250691 h 381000"/>
              <a:gd name="T100" fmla="*/ 3800 w 1295400"/>
              <a:gd name="T101" fmla="*/ 211247 h 381000"/>
              <a:gd name="T102" fmla="*/ 0 w 1295400"/>
              <a:gd name="T103" fmla="*/ 190500 h 38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95400" h="381000">
                <a:moveTo>
                  <a:pt x="0" y="190500"/>
                </a:moveTo>
                <a:lnTo>
                  <a:pt x="14937" y="149649"/>
                </a:lnTo>
                <a:lnTo>
                  <a:pt x="57641" y="111844"/>
                </a:lnTo>
                <a:lnTo>
                  <a:pt x="124955" y="78016"/>
                </a:lnTo>
                <a:lnTo>
                  <a:pt x="166853" y="62885"/>
                </a:lnTo>
                <a:lnTo>
                  <a:pt x="213719" y="49098"/>
                </a:lnTo>
                <a:lnTo>
                  <a:pt x="265157" y="36771"/>
                </a:lnTo>
                <a:lnTo>
                  <a:pt x="320773" y="26020"/>
                </a:lnTo>
                <a:lnTo>
                  <a:pt x="380172" y="16964"/>
                </a:lnTo>
                <a:lnTo>
                  <a:pt x="442959" y="9717"/>
                </a:lnTo>
                <a:lnTo>
                  <a:pt x="508739" y="4396"/>
                </a:lnTo>
                <a:lnTo>
                  <a:pt x="577118" y="1118"/>
                </a:lnTo>
                <a:lnTo>
                  <a:pt x="647700" y="0"/>
                </a:lnTo>
                <a:lnTo>
                  <a:pt x="718281" y="1118"/>
                </a:lnTo>
                <a:lnTo>
                  <a:pt x="786660" y="4396"/>
                </a:lnTo>
                <a:lnTo>
                  <a:pt x="852440" y="9717"/>
                </a:lnTo>
                <a:lnTo>
                  <a:pt x="915227" y="16964"/>
                </a:lnTo>
                <a:lnTo>
                  <a:pt x="974626" y="26020"/>
                </a:lnTo>
                <a:lnTo>
                  <a:pt x="1030242" y="36771"/>
                </a:lnTo>
                <a:lnTo>
                  <a:pt x="1081680" y="49098"/>
                </a:lnTo>
                <a:lnTo>
                  <a:pt x="1128546" y="62885"/>
                </a:lnTo>
                <a:lnTo>
                  <a:pt x="1170444" y="78016"/>
                </a:lnTo>
                <a:lnTo>
                  <a:pt x="1206979" y="94375"/>
                </a:lnTo>
                <a:lnTo>
                  <a:pt x="1262384" y="130308"/>
                </a:lnTo>
                <a:lnTo>
                  <a:pt x="1291599" y="169752"/>
                </a:lnTo>
                <a:lnTo>
                  <a:pt x="1295400" y="190500"/>
                </a:lnTo>
                <a:lnTo>
                  <a:pt x="1291599" y="211247"/>
                </a:lnTo>
                <a:lnTo>
                  <a:pt x="1280462" y="231350"/>
                </a:lnTo>
                <a:lnTo>
                  <a:pt x="1237758" y="269155"/>
                </a:lnTo>
                <a:lnTo>
                  <a:pt x="1170444" y="302983"/>
                </a:lnTo>
                <a:lnTo>
                  <a:pt x="1128546" y="318114"/>
                </a:lnTo>
                <a:lnTo>
                  <a:pt x="1081680" y="331901"/>
                </a:lnTo>
                <a:lnTo>
                  <a:pt x="1030242" y="344228"/>
                </a:lnTo>
                <a:lnTo>
                  <a:pt x="974626" y="354979"/>
                </a:lnTo>
                <a:lnTo>
                  <a:pt x="915227" y="364035"/>
                </a:lnTo>
                <a:lnTo>
                  <a:pt x="852440" y="371282"/>
                </a:lnTo>
                <a:lnTo>
                  <a:pt x="786660" y="376603"/>
                </a:lnTo>
                <a:lnTo>
                  <a:pt x="718281" y="379881"/>
                </a:lnTo>
                <a:lnTo>
                  <a:pt x="647700" y="381000"/>
                </a:lnTo>
                <a:lnTo>
                  <a:pt x="577118" y="379881"/>
                </a:lnTo>
                <a:lnTo>
                  <a:pt x="508739" y="376603"/>
                </a:lnTo>
                <a:lnTo>
                  <a:pt x="442959" y="371282"/>
                </a:lnTo>
                <a:lnTo>
                  <a:pt x="380172" y="364035"/>
                </a:lnTo>
                <a:lnTo>
                  <a:pt x="320773" y="354979"/>
                </a:lnTo>
                <a:lnTo>
                  <a:pt x="265157" y="344228"/>
                </a:lnTo>
                <a:lnTo>
                  <a:pt x="213719" y="331901"/>
                </a:lnTo>
                <a:lnTo>
                  <a:pt x="166853" y="318114"/>
                </a:lnTo>
                <a:lnTo>
                  <a:pt x="124955" y="302983"/>
                </a:lnTo>
                <a:lnTo>
                  <a:pt x="88420" y="286624"/>
                </a:lnTo>
                <a:lnTo>
                  <a:pt x="33015" y="250691"/>
                </a:lnTo>
                <a:lnTo>
                  <a:pt x="3800" y="211247"/>
                </a:lnTo>
                <a:lnTo>
                  <a:pt x="0" y="1905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CC311E55-307F-450F-8F24-7A8E3202653A}"/>
              </a:ext>
            </a:extLst>
          </p:cNvPr>
          <p:cNvSpPr txBox="1"/>
          <p:nvPr/>
        </p:nvSpPr>
        <p:spPr>
          <a:xfrm>
            <a:off x="4194175" y="5259388"/>
            <a:ext cx="2579688" cy="5746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5" dirty="0">
                <a:latin typeface="Perpetua"/>
                <a:cs typeface="Perpetua"/>
              </a:rPr>
              <a:t>Certifying</a:t>
            </a:r>
            <a:r>
              <a:rPr spc="-25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Inspections:</a:t>
            </a:r>
            <a:endParaRPr>
              <a:latin typeface="Perpetua"/>
              <a:cs typeface="Perpetua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Opens </a:t>
            </a:r>
            <a:r>
              <a:rPr spc="-5" dirty="0">
                <a:latin typeface="Perpetua"/>
                <a:cs typeface="Perpetua"/>
              </a:rPr>
              <a:t>on-line temperature</a:t>
            </a:r>
            <a:r>
              <a:rPr spc="-100" dirty="0">
                <a:latin typeface="Perpetua"/>
                <a:cs typeface="Perpetua"/>
              </a:rPr>
              <a:t> </a:t>
            </a:r>
            <a:r>
              <a:rPr spc="-5" dirty="0">
                <a:latin typeface="Perpetua"/>
                <a:cs typeface="Perpetua"/>
              </a:rPr>
              <a:t>log</a:t>
            </a:r>
            <a:endParaRPr>
              <a:latin typeface="Perpetua"/>
              <a:cs typeface="Perpetua"/>
            </a:endParaRPr>
          </a:p>
        </p:txBody>
      </p:sp>
      <p:sp>
        <p:nvSpPr>
          <p:cNvPr id="5129" name="object 9">
            <a:extLst>
              <a:ext uri="{FF2B5EF4-FFF2-40B4-BE49-F238E27FC236}">
                <a16:creationId xmlns:a16="http://schemas.microsoft.com/office/drawing/2014/main" id="{84F9E2D0-A27C-4974-AA80-7C126195D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bject 10">
            <a:extLst>
              <a:ext uri="{FF2B5EF4-FFF2-40B4-BE49-F238E27FC236}">
                <a16:creationId xmlns:a16="http://schemas.microsoft.com/office/drawing/2014/main" id="{2EF8CFF4-481A-478A-B964-E9421C22BA0B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31" name="object 11">
            <a:extLst>
              <a:ext uri="{FF2B5EF4-FFF2-40B4-BE49-F238E27FC236}">
                <a16:creationId xmlns:a16="http://schemas.microsoft.com/office/drawing/2014/main" id="{65BC6FFA-B286-451C-A9C7-711C1C6CC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40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8A673F7-8B49-40A2-8ED1-7E92F80336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6147" name="object 3">
            <a:extLst>
              <a:ext uri="{FF2B5EF4-FFF2-40B4-BE49-F238E27FC236}">
                <a16:creationId xmlns:a16="http://schemas.microsoft.com/office/drawing/2014/main" id="{3F790CF7-CE6B-436D-9173-2AFC386EE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1784350"/>
            <a:ext cx="6362700" cy="34036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object 4">
            <a:extLst>
              <a:ext uri="{FF2B5EF4-FFF2-40B4-BE49-F238E27FC236}">
                <a16:creationId xmlns:a16="http://schemas.microsoft.com/office/drawing/2014/main" id="{3445ED9D-895C-4E96-AF51-E6AC293C9EC8}"/>
              </a:ext>
            </a:extLst>
          </p:cNvPr>
          <p:cNvSpPr>
            <a:spLocks/>
          </p:cNvSpPr>
          <p:nvPr/>
        </p:nvSpPr>
        <p:spPr bwMode="auto">
          <a:xfrm>
            <a:off x="1371600" y="2438400"/>
            <a:ext cx="762000" cy="457200"/>
          </a:xfrm>
          <a:custGeom>
            <a:avLst/>
            <a:gdLst>
              <a:gd name="T0" fmla="*/ 0 w 762000"/>
              <a:gd name="T1" fmla="*/ 228600 h 457200"/>
              <a:gd name="T2" fmla="*/ 16129 w 762000"/>
              <a:gd name="T3" fmla="*/ 162582 h 457200"/>
              <a:gd name="T4" fmla="*/ 61376 w 762000"/>
              <a:gd name="T5" fmla="*/ 104131 h 457200"/>
              <a:gd name="T6" fmla="*/ 93446 w 762000"/>
              <a:gd name="T7" fmla="*/ 78627 h 457200"/>
              <a:gd name="T8" fmla="*/ 131028 w 762000"/>
              <a:gd name="T9" fmla="*/ 56076 h 457200"/>
              <a:gd name="T10" fmla="*/ 173533 w 762000"/>
              <a:gd name="T11" fmla="*/ 36832 h 457200"/>
              <a:gd name="T12" fmla="*/ 220372 w 762000"/>
              <a:gd name="T13" fmla="*/ 21248 h 457200"/>
              <a:gd name="T14" fmla="*/ 270955 w 762000"/>
              <a:gd name="T15" fmla="*/ 9679 h 457200"/>
              <a:gd name="T16" fmla="*/ 324694 w 762000"/>
              <a:gd name="T17" fmla="*/ 2478 h 457200"/>
              <a:gd name="T18" fmla="*/ 381000 w 762000"/>
              <a:gd name="T19" fmla="*/ 0 h 457200"/>
              <a:gd name="T20" fmla="*/ 437305 w 762000"/>
              <a:gd name="T21" fmla="*/ 2478 h 457200"/>
              <a:gd name="T22" fmla="*/ 491044 w 762000"/>
              <a:gd name="T23" fmla="*/ 9679 h 457200"/>
              <a:gd name="T24" fmla="*/ 541627 w 762000"/>
              <a:gd name="T25" fmla="*/ 21248 h 457200"/>
              <a:gd name="T26" fmla="*/ 588466 w 762000"/>
              <a:gd name="T27" fmla="*/ 36832 h 457200"/>
              <a:gd name="T28" fmla="*/ 630971 w 762000"/>
              <a:gd name="T29" fmla="*/ 56076 h 457200"/>
              <a:gd name="T30" fmla="*/ 668553 w 762000"/>
              <a:gd name="T31" fmla="*/ 78627 h 457200"/>
              <a:gd name="T32" fmla="*/ 700623 w 762000"/>
              <a:gd name="T33" fmla="*/ 104131 h 457200"/>
              <a:gd name="T34" fmla="*/ 726591 w 762000"/>
              <a:gd name="T35" fmla="*/ 132234 h 457200"/>
              <a:gd name="T36" fmla="*/ 757869 w 762000"/>
              <a:gd name="T37" fmla="*/ 194822 h 457200"/>
              <a:gd name="T38" fmla="*/ 762000 w 762000"/>
              <a:gd name="T39" fmla="*/ 228600 h 457200"/>
              <a:gd name="T40" fmla="*/ 757869 w 762000"/>
              <a:gd name="T41" fmla="*/ 262377 h 457200"/>
              <a:gd name="T42" fmla="*/ 745870 w 762000"/>
              <a:gd name="T43" fmla="*/ 294617 h 457200"/>
              <a:gd name="T44" fmla="*/ 700623 w 762000"/>
              <a:gd name="T45" fmla="*/ 353068 h 457200"/>
              <a:gd name="T46" fmla="*/ 668553 w 762000"/>
              <a:gd name="T47" fmla="*/ 378572 h 457200"/>
              <a:gd name="T48" fmla="*/ 630971 w 762000"/>
              <a:gd name="T49" fmla="*/ 401123 h 457200"/>
              <a:gd name="T50" fmla="*/ 588466 w 762000"/>
              <a:gd name="T51" fmla="*/ 420367 h 457200"/>
              <a:gd name="T52" fmla="*/ 541627 w 762000"/>
              <a:gd name="T53" fmla="*/ 435951 h 457200"/>
              <a:gd name="T54" fmla="*/ 491044 w 762000"/>
              <a:gd name="T55" fmla="*/ 447520 h 457200"/>
              <a:gd name="T56" fmla="*/ 437305 w 762000"/>
              <a:gd name="T57" fmla="*/ 454721 h 457200"/>
              <a:gd name="T58" fmla="*/ 381000 w 762000"/>
              <a:gd name="T59" fmla="*/ 457200 h 457200"/>
              <a:gd name="T60" fmla="*/ 324694 w 762000"/>
              <a:gd name="T61" fmla="*/ 454721 h 457200"/>
              <a:gd name="T62" fmla="*/ 270955 w 762000"/>
              <a:gd name="T63" fmla="*/ 447520 h 457200"/>
              <a:gd name="T64" fmla="*/ 220372 w 762000"/>
              <a:gd name="T65" fmla="*/ 435951 h 457200"/>
              <a:gd name="T66" fmla="*/ 173533 w 762000"/>
              <a:gd name="T67" fmla="*/ 420367 h 457200"/>
              <a:gd name="T68" fmla="*/ 131028 w 762000"/>
              <a:gd name="T69" fmla="*/ 401123 h 457200"/>
              <a:gd name="T70" fmla="*/ 93446 w 762000"/>
              <a:gd name="T71" fmla="*/ 378572 h 457200"/>
              <a:gd name="T72" fmla="*/ 61376 w 762000"/>
              <a:gd name="T73" fmla="*/ 353068 h 457200"/>
              <a:gd name="T74" fmla="*/ 35408 w 762000"/>
              <a:gd name="T75" fmla="*/ 324965 h 457200"/>
              <a:gd name="T76" fmla="*/ 4130 w 762000"/>
              <a:gd name="T77" fmla="*/ 262377 h 457200"/>
              <a:gd name="T78" fmla="*/ 0 w 762000"/>
              <a:gd name="T79" fmla="*/ 22860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62000" h="457200">
                <a:moveTo>
                  <a:pt x="0" y="228600"/>
                </a:moveTo>
                <a:lnTo>
                  <a:pt x="16129" y="162582"/>
                </a:lnTo>
                <a:lnTo>
                  <a:pt x="61376" y="104131"/>
                </a:lnTo>
                <a:lnTo>
                  <a:pt x="93446" y="78627"/>
                </a:lnTo>
                <a:lnTo>
                  <a:pt x="131028" y="56076"/>
                </a:lnTo>
                <a:lnTo>
                  <a:pt x="173533" y="36832"/>
                </a:lnTo>
                <a:lnTo>
                  <a:pt x="220372" y="21248"/>
                </a:lnTo>
                <a:lnTo>
                  <a:pt x="270955" y="9679"/>
                </a:lnTo>
                <a:lnTo>
                  <a:pt x="324694" y="2478"/>
                </a:lnTo>
                <a:lnTo>
                  <a:pt x="381000" y="0"/>
                </a:lnTo>
                <a:lnTo>
                  <a:pt x="437305" y="2478"/>
                </a:lnTo>
                <a:lnTo>
                  <a:pt x="491044" y="9679"/>
                </a:lnTo>
                <a:lnTo>
                  <a:pt x="541627" y="21248"/>
                </a:lnTo>
                <a:lnTo>
                  <a:pt x="588466" y="36832"/>
                </a:lnTo>
                <a:lnTo>
                  <a:pt x="630971" y="56076"/>
                </a:lnTo>
                <a:lnTo>
                  <a:pt x="668553" y="78627"/>
                </a:lnTo>
                <a:lnTo>
                  <a:pt x="700623" y="104131"/>
                </a:lnTo>
                <a:lnTo>
                  <a:pt x="726591" y="132234"/>
                </a:lnTo>
                <a:lnTo>
                  <a:pt x="757869" y="194822"/>
                </a:lnTo>
                <a:lnTo>
                  <a:pt x="762000" y="228600"/>
                </a:lnTo>
                <a:lnTo>
                  <a:pt x="757869" y="262377"/>
                </a:lnTo>
                <a:lnTo>
                  <a:pt x="745870" y="294617"/>
                </a:lnTo>
                <a:lnTo>
                  <a:pt x="700623" y="353068"/>
                </a:lnTo>
                <a:lnTo>
                  <a:pt x="668553" y="378572"/>
                </a:lnTo>
                <a:lnTo>
                  <a:pt x="630971" y="401123"/>
                </a:lnTo>
                <a:lnTo>
                  <a:pt x="588466" y="420367"/>
                </a:lnTo>
                <a:lnTo>
                  <a:pt x="541627" y="435951"/>
                </a:lnTo>
                <a:lnTo>
                  <a:pt x="491044" y="447520"/>
                </a:lnTo>
                <a:lnTo>
                  <a:pt x="437305" y="454721"/>
                </a:lnTo>
                <a:lnTo>
                  <a:pt x="381000" y="457200"/>
                </a:lnTo>
                <a:lnTo>
                  <a:pt x="324694" y="454721"/>
                </a:lnTo>
                <a:lnTo>
                  <a:pt x="270955" y="447520"/>
                </a:lnTo>
                <a:lnTo>
                  <a:pt x="220372" y="435951"/>
                </a:lnTo>
                <a:lnTo>
                  <a:pt x="173533" y="420367"/>
                </a:lnTo>
                <a:lnTo>
                  <a:pt x="131028" y="401123"/>
                </a:lnTo>
                <a:lnTo>
                  <a:pt x="93446" y="378572"/>
                </a:lnTo>
                <a:lnTo>
                  <a:pt x="61376" y="353068"/>
                </a:lnTo>
                <a:lnTo>
                  <a:pt x="35408" y="324965"/>
                </a:lnTo>
                <a:lnTo>
                  <a:pt x="4130" y="262377"/>
                </a:lnTo>
                <a:lnTo>
                  <a:pt x="0" y="2286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9" name="object 5">
            <a:extLst>
              <a:ext uri="{FF2B5EF4-FFF2-40B4-BE49-F238E27FC236}">
                <a16:creationId xmlns:a16="http://schemas.microsoft.com/office/drawing/2014/main" id="{60B04701-C9F5-495B-A92C-15ED1163E3A8}"/>
              </a:ext>
            </a:extLst>
          </p:cNvPr>
          <p:cNvSpPr>
            <a:spLocks/>
          </p:cNvSpPr>
          <p:nvPr/>
        </p:nvSpPr>
        <p:spPr bwMode="auto">
          <a:xfrm>
            <a:off x="2743200" y="2514600"/>
            <a:ext cx="838200" cy="304800"/>
          </a:xfrm>
          <a:custGeom>
            <a:avLst/>
            <a:gdLst>
              <a:gd name="T0" fmla="*/ 0 w 838200"/>
              <a:gd name="T1" fmla="*/ 152400 h 304800"/>
              <a:gd name="T2" fmla="*/ 21360 w 838200"/>
              <a:gd name="T3" fmla="*/ 104217 h 304800"/>
              <a:gd name="T4" fmla="*/ 80845 w 838200"/>
              <a:gd name="T5" fmla="*/ 62380 h 304800"/>
              <a:gd name="T6" fmla="*/ 122729 w 838200"/>
              <a:gd name="T7" fmla="*/ 44624 h 304800"/>
              <a:gd name="T8" fmla="*/ 171559 w 838200"/>
              <a:gd name="T9" fmla="*/ 29394 h 304800"/>
              <a:gd name="T10" fmla="*/ 226473 w 838200"/>
              <a:gd name="T11" fmla="*/ 17004 h 304800"/>
              <a:gd name="T12" fmla="*/ 286609 w 838200"/>
              <a:gd name="T13" fmla="*/ 7766 h 304800"/>
              <a:gd name="T14" fmla="*/ 351105 w 838200"/>
              <a:gd name="T15" fmla="*/ 1993 h 304800"/>
              <a:gd name="T16" fmla="*/ 419100 w 838200"/>
              <a:gd name="T17" fmla="*/ 0 h 304800"/>
              <a:gd name="T18" fmla="*/ 487094 w 838200"/>
              <a:gd name="T19" fmla="*/ 1993 h 304800"/>
              <a:gd name="T20" fmla="*/ 551590 w 838200"/>
              <a:gd name="T21" fmla="*/ 7766 h 304800"/>
              <a:gd name="T22" fmla="*/ 611726 w 838200"/>
              <a:gd name="T23" fmla="*/ 17004 h 304800"/>
              <a:gd name="T24" fmla="*/ 666640 w 838200"/>
              <a:gd name="T25" fmla="*/ 29394 h 304800"/>
              <a:gd name="T26" fmla="*/ 715470 w 838200"/>
              <a:gd name="T27" fmla="*/ 44624 h 304800"/>
              <a:gd name="T28" fmla="*/ 757354 w 838200"/>
              <a:gd name="T29" fmla="*/ 62380 h 304800"/>
              <a:gd name="T30" fmla="*/ 791431 w 838200"/>
              <a:gd name="T31" fmla="*/ 82348 h 304800"/>
              <a:gd name="T32" fmla="*/ 832716 w 838200"/>
              <a:gd name="T33" fmla="*/ 127671 h 304800"/>
              <a:gd name="T34" fmla="*/ 838200 w 838200"/>
              <a:gd name="T35" fmla="*/ 152400 h 304800"/>
              <a:gd name="T36" fmla="*/ 832716 w 838200"/>
              <a:gd name="T37" fmla="*/ 177128 h 304800"/>
              <a:gd name="T38" fmla="*/ 816839 w 838200"/>
              <a:gd name="T39" fmla="*/ 200582 h 304800"/>
              <a:gd name="T40" fmla="*/ 757354 w 838200"/>
              <a:gd name="T41" fmla="*/ 242419 h 304800"/>
              <a:gd name="T42" fmla="*/ 715470 w 838200"/>
              <a:gd name="T43" fmla="*/ 260175 h 304800"/>
              <a:gd name="T44" fmla="*/ 666640 w 838200"/>
              <a:gd name="T45" fmla="*/ 275405 h 304800"/>
              <a:gd name="T46" fmla="*/ 611726 w 838200"/>
              <a:gd name="T47" fmla="*/ 287795 h 304800"/>
              <a:gd name="T48" fmla="*/ 551590 w 838200"/>
              <a:gd name="T49" fmla="*/ 297033 h 304800"/>
              <a:gd name="T50" fmla="*/ 487094 w 838200"/>
              <a:gd name="T51" fmla="*/ 302806 h 304800"/>
              <a:gd name="T52" fmla="*/ 419100 w 838200"/>
              <a:gd name="T53" fmla="*/ 304800 h 304800"/>
              <a:gd name="T54" fmla="*/ 351105 w 838200"/>
              <a:gd name="T55" fmla="*/ 302806 h 304800"/>
              <a:gd name="T56" fmla="*/ 286609 w 838200"/>
              <a:gd name="T57" fmla="*/ 297033 h 304800"/>
              <a:gd name="T58" fmla="*/ 226473 w 838200"/>
              <a:gd name="T59" fmla="*/ 287795 h 304800"/>
              <a:gd name="T60" fmla="*/ 171559 w 838200"/>
              <a:gd name="T61" fmla="*/ 275405 h 304800"/>
              <a:gd name="T62" fmla="*/ 122729 w 838200"/>
              <a:gd name="T63" fmla="*/ 260175 h 304800"/>
              <a:gd name="T64" fmla="*/ 80845 w 838200"/>
              <a:gd name="T65" fmla="*/ 242419 h 304800"/>
              <a:gd name="T66" fmla="*/ 46768 w 838200"/>
              <a:gd name="T67" fmla="*/ 222451 h 304800"/>
              <a:gd name="T68" fmla="*/ 5483 w 838200"/>
              <a:gd name="T69" fmla="*/ 177128 h 304800"/>
              <a:gd name="T70" fmla="*/ 0 w 838200"/>
              <a:gd name="T71" fmla="*/ 152400 h 30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838200" h="304800">
                <a:moveTo>
                  <a:pt x="0" y="152400"/>
                </a:moveTo>
                <a:lnTo>
                  <a:pt x="21360" y="104217"/>
                </a:lnTo>
                <a:lnTo>
                  <a:pt x="80845" y="62380"/>
                </a:lnTo>
                <a:lnTo>
                  <a:pt x="122729" y="44624"/>
                </a:lnTo>
                <a:lnTo>
                  <a:pt x="171559" y="29394"/>
                </a:lnTo>
                <a:lnTo>
                  <a:pt x="226473" y="17004"/>
                </a:lnTo>
                <a:lnTo>
                  <a:pt x="286609" y="7766"/>
                </a:lnTo>
                <a:lnTo>
                  <a:pt x="351105" y="1993"/>
                </a:lnTo>
                <a:lnTo>
                  <a:pt x="419100" y="0"/>
                </a:lnTo>
                <a:lnTo>
                  <a:pt x="487094" y="1993"/>
                </a:lnTo>
                <a:lnTo>
                  <a:pt x="551590" y="7766"/>
                </a:lnTo>
                <a:lnTo>
                  <a:pt x="611726" y="17004"/>
                </a:lnTo>
                <a:lnTo>
                  <a:pt x="666640" y="29394"/>
                </a:lnTo>
                <a:lnTo>
                  <a:pt x="715470" y="44624"/>
                </a:lnTo>
                <a:lnTo>
                  <a:pt x="757354" y="62380"/>
                </a:lnTo>
                <a:lnTo>
                  <a:pt x="791431" y="82348"/>
                </a:lnTo>
                <a:lnTo>
                  <a:pt x="832716" y="127671"/>
                </a:lnTo>
                <a:lnTo>
                  <a:pt x="838200" y="152400"/>
                </a:lnTo>
                <a:lnTo>
                  <a:pt x="832716" y="177128"/>
                </a:lnTo>
                <a:lnTo>
                  <a:pt x="816839" y="200582"/>
                </a:lnTo>
                <a:lnTo>
                  <a:pt x="757354" y="242419"/>
                </a:lnTo>
                <a:lnTo>
                  <a:pt x="715470" y="260175"/>
                </a:lnTo>
                <a:lnTo>
                  <a:pt x="666640" y="275405"/>
                </a:lnTo>
                <a:lnTo>
                  <a:pt x="611726" y="287795"/>
                </a:lnTo>
                <a:lnTo>
                  <a:pt x="551590" y="297033"/>
                </a:lnTo>
                <a:lnTo>
                  <a:pt x="487094" y="302806"/>
                </a:lnTo>
                <a:lnTo>
                  <a:pt x="419100" y="304800"/>
                </a:lnTo>
                <a:lnTo>
                  <a:pt x="351105" y="302806"/>
                </a:lnTo>
                <a:lnTo>
                  <a:pt x="286609" y="297033"/>
                </a:lnTo>
                <a:lnTo>
                  <a:pt x="226473" y="287795"/>
                </a:lnTo>
                <a:lnTo>
                  <a:pt x="171559" y="275405"/>
                </a:lnTo>
                <a:lnTo>
                  <a:pt x="122729" y="260175"/>
                </a:lnTo>
                <a:lnTo>
                  <a:pt x="80845" y="242419"/>
                </a:lnTo>
                <a:lnTo>
                  <a:pt x="46768" y="222451"/>
                </a:lnTo>
                <a:lnTo>
                  <a:pt x="5483" y="177128"/>
                </a:lnTo>
                <a:lnTo>
                  <a:pt x="0" y="152400"/>
                </a:lnTo>
                <a:close/>
              </a:path>
            </a:pathLst>
          </a:custGeom>
          <a:noFill/>
          <a:ln w="12700">
            <a:solidFill>
              <a:srgbClr val="00AF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B64E241-969A-4B01-B161-53DB17925407}"/>
              </a:ext>
            </a:extLst>
          </p:cNvPr>
          <p:cNvSpPr txBox="1"/>
          <p:nvPr/>
        </p:nvSpPr>
        <p:spPr>
          <a:xfrm>
            <a:off x="1831975" y="3354388"/>
            <a:ext cx="2573338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Certified </a:t>
            </a:r>
            <a:r>
              <a:rPr spc="-20" dirty="0">
                <a:latin typeface="Perpetua"/>
                <a:cs typeface="Perpetua"/>
              </a:rPr>
              <a:t>by </a:t>
            </a:r>
            <a:r>
              <a:rPr spc="-10" dirty="0">
                <a:latin typeface="Perpetua"/>
                <a:cs typeface="Perpetua"/>
              </a:rPr>
              <a:t>provider </a:t>
            </a:r>
            <a:r>
              <a:rPr dirty="0">
                <a:latin typeface="Perpetua"/>
                <a:cs typeface="Perpetua"/>
              </a:rPr>
              <a:t>logged</a:t>
            </a:r>
            <a:r>
              <a:rPr spc="-90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in</a:t>
            </a:r>
            <a:endParaRPr>
              <a:latin typeface="Perpetua"/>
              <a:cs typeface="Perpetua"/>
            </a:endParaRPr>
          </a:p>
        </p:txBody>
      </p:sp>
      <p:sp>
        <p:nvSpPr>
          <p:cNvPr id="6151" name="object 7">
            <a:extLst>
              <a:ext uri="{FF2B5EF4-FFF2-40B4-BE49-F238E27FC236}">
                <a16:creationId xmlns:a16="http://schemas.microsoft.com/office/drawing/2014/main" id="{8162B712-899B-49F9-A3AE-47DECF24A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263" y="5105400"/>
            <a:ext cx="1150937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2" name="object 8">
            <a:extLst>
              <a:ext uri="{FF2B5EF4-FFF2-40B4-BE49-F238E27FC236}">
                <a16:creationId xmlns:a16="http://schemas.microsoft.com/office/drawing/2014/main" id="{D5700C76-E93B-4C4B-B718-2DDBD9C038E5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9DEE6ECD-3884-4E75-8551-698E946DD443}"/>
              </a:ext>
            </a:extLst>
          </p:cNvPr>
          <p:cNvSpPr txBox="1"/>
          <p:nvPr/>
        </p:nvSpPr>
        <p:spPr>
          <a:xfrm>
            <a:off x="8653463" y="255588"/>
            <a:ext cx="211137" cy="2397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z="1400" spc="-95" dirty="0">
                <a:solidFill>
                  <a:srgbClr val="FFFFFF"/>
                </a:solidFill>
                <a:latin typeface="Franklin Gothic Book"/>
                <a:cs typeface="Franklin Gothic Book"/>
              </a:rPr>
              <a:t>41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F5BDF6B-AB95-41D6-ACA1-F30B21DCB63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7171" name="object 3">
            <a:extLst>
              <a:ext uri="{FF2B5EF4-FFF2-40B4-BE49-F238E27FC236}">
                <a16:creationId xmlns:a16="http://schemas.microsoft.com/office/drawing/2014/main" id="{5ABE7766-97FF-4DCB-AB79-613EBA70A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460625"/>
            <a:ext cx="3305175" cy="133667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2" name="object 4">
            <a:extLst>
              <a:ext uri="{FF2B5EF4-FFF2-40B4-BE49-F238E27FC236}">
                <a16:creationId xmlns:a16="http://schemas.microsoft.com/office/drawing/2014/main" id="{04E84302-9558-43B7-9741-2B56DB604562}"/>
              </a:ext>
            </a:extLst>
          </p:cNvPr>
          <p:cNvSpPr>
            <a:spLocks/>
          </p:cNvSpPr>
          <p:nvPr/>
        </p:nvSpPr>
        <p:spPr bwMode="auto">
          <a:xfrm>
            <a:off x="2819400" y="2819400"/>
            <a:ext cx="3581400" cy="609600"/>
          </a:xfrm>
          <a:custGeom>
            <a:avLst/>
            <a:gdLst>
              <a:gd name="T0" fmla="*/ 54691 w 3581400"/>
              <a:gd name="T1" fmla="*/ 229770 h 609600"/>
              <a:gd name="T2" fmla="*/ 209813 w 3581400"/>
              <a:gd name="T3" fmla="*/ 161539 h 609600"/>
              <a:gd name="T4" fmla="*/ 362393 w 3581400"/>
              <a:gd name="T5" fmla="*/ 120958 h 609600"/>
              <a:gd name="T6" fmla="*/ 499811 w 3581400"/>
              <a:gd name="T7" fmla="*/ 93581 h 609600"/>
              <a:gd name="T8" fmla="*/ 655064 w 3581400"/>
              <a:gd name="T9" fmla="*/ 69144 h 609600"/>
              <a:gd name="T10" fmla="*/ 826474 w 3581400"/>
              <a:gd name="T11" fmla="*/ 47932 h 609600"/>
              <a:gd name="T12" fmla="*/ 1012362 w 3581400"/>
              <a:gd name="T13" fmla="*/ 30231 h 609600"/>
              <a:gd name="T14" fmla="*/ 1211050 w 3581400"/>
              <a:gd name="T15" fmla="*/ 16329 h 609600"/>
              <a:gd name="T16" fmla="*/ 1420860 w 3581400"/>
              <a:gd name="T17" fmla="*/ 6511 h 609600"/>
              <a:gd name="T18" fmla="*/ 1640113 w 3581400"/>
              <a:gd name="T19" fmla="*/ 1062 h 609600"/>
              <a:gd name="T20" fmla="*/ 1866393 w 3581400"/>
              <a:gd name="T21" fmla="*/ 267 h 609600"/>
              <a:gd name="T22" fmla="*/ 2088421 w 3581400"/>
              <a:gd name="T23" fmla="*/ 4195 h 609600"/>
              <a:gd name="T24" fmla="*/ 2301565 w 3581400"/>
              <a:gd name="T25" fmla="*/ 12588 h 609600"/>
              <a:gd name="T26" fmla="*/ 2504147 w 3581400"/>
              <a:gd name="T27" fmla="*/ 25161 h 609600"/>
              <a:gd name="T28" fmla="*/ 2694488 w 3581400"/>
              <a:gd name="T29" fmla="*/ 41627 h 609600"/>
              <a:gd name="T30" fmla="*/ 2870910 w 3581400"/>
              <a:gd name="T31" fmla="*/ 61700 h 609600"/>
              <a:gd name="T32" fmla="*/ 3031735 w 3581400"/>
              <a:gd name="T33" fmla="*/ 85095 h 609600"/>
              <a:gd name="T34" fmla="*/ 3175285 w 3581400"/>
              <a:gd name="T35" fmla="*/ 111524 h 609600"/>
              <a:gd name="T36" fmla="*/ 3299881 w 3581400"/>
              <a:gd name="T37" fmla="*/ 140701 h 609600"/>
              <a:gd name="T38" fmla="*/ 3460862 w 3581400"/>
              <a:gd name="T39" fmla="*/ 194662 h 609600"/>
              <a:gd name="T40" fmla="*/ 3575157 w 3581400"/>
              <a:gd name="T41" fmla="*/ 279176 h 609600"/>
              <a:gd name="T42" fmla="*/ 3575157 w 3581400"/>
              <a:gd name="T43" fmla="*/ 330441 h 609600"/>
              <a:gd name="T44" fmla="*/ 3460862 w 3581400"/>
              <a:gd name="T45" fmla="*/ 414989 h 609600"/>
              <a:gd name="T46" fmla="*/ 3299881 w 3581400"/>
              <a:gd name="T47" fmla="*/ 468954 h 609600"/>
              <a:gd name="T48" fmla="*/ 3175285 w 3581400"/>
              <a:gd name="T49" fmla="*/ 498128 h 609600"/>
              <a:gd name="T50" fmla="*/ 3031735 w 3581400"/>
              <a:gd name="T51" fmla="*/ 524551 h 609600"/>
              <a:gd name="T52" fmla="*/ 2870910 w 3581400"/>
              <a:gd name="T53" fmla="*/ 547936 h 609600"/>
              <a:gd name="T54" fmla="*/ 2694488 w 3581400"/>
              <a:gd name="T55" fmla="*/ 568000 h 609600"/>
              <a:gd name="T56" fmla="*/ 2504147 w 3581400"/>
              <a:gd name="T57" fmla="*/ 584456 h 609600"/>
              <a:gd name="T58" fmla="*/ 2301565 w 3581400"/>
              <a:gd name="T59" fmla="*/ 597021 h 609600"/>
              <a:gd name="T60" fmla="*/ 2088421 w 3581400"/>
              <a:gd name="T61" fmla="*/ 605408 h 609600"/>
              <a:gd name="T62" fmla="*/ 1866393 w 3581400"/>
              <a:gd name="T63" fmla="*/ 609332 h 609600"/>
              <a:gd name="T64" fmla="*/ 1640113 w 3581400"/>
              <a:gd name="T65" fmla="*/ 608537 h 609600"/>
              <a:gd name="T66" fmla="*/ 1420860 w 3581400"/>
              <a:gd name="T67" fmla="*/ 603094 h 609600"/>
              <a:gd name="T68" fmla="*/ 1211050 w 3581400"/>
              <a:gd name="T69" fmla="*/ 593283 h 609600"/>
              <a:gd name="T70" fmla="*/ 1012362 w 3581400"/>
              <a:gd name="T71" fmla="*/ 579389 h 609600"/>
              <a:gd name="T72" fmla="*/ 826474 w 3581400"/>
              <a:gd name="T73" fmla="*/ 561699 h 609600"/>
              <a:gd name="T74" fmla="*/ 655064 w 3581400"/>
              <a:gd name="T75" fmla="*/ 540496 h 609600"/>
              <a:gd name="T76" fmla="*/ 499811 w 3581400"/>
              <a:gd name="T77" fmla="*/ 516067 h 609600"/>
              <a:gd name="T78" fmla="*/ 362393 w 3581400"/>
              <a:gd name="T79" fmla="*/ 488695 h 609600"/>
              <a:gd name="T80" fmla="*/ 244489 w 3581400"/>
              <a:gd name="T81" fmla="*/ 458667 h 609600"/>
              <a:gd name="T82" fmla="*/ 73933 w 3581400"/>
              <a:gd name="T83" fmla="*/ 391781 h 609600"/>
              <a:gd name="T84" fmla="*/ 0 w 3581400"/>
              <a:gd name="T85" fmla="*/ 304800 h 609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581400" h="609600">
                <a:moveTo>
                  <a:pt x="0" y="304800"/>
                </a:moveTo>
                <a:lnTo>
                  <a:pt x="13952" y="266578"/>
                </a:lnTo>
                <a:lnTo>
                  <a:pt x="54691" y="229770"/>
                </a:lnTo>
                <a:lnTo>
                  <a:pt x="95902" y="206158"/>
                </a:lnTo>
                <a:lnTo>
                  <a:pt x="147776" y="183386"/>
                </a:lnTo>
                <a:lnTo>
                  <a:pt x="209813" y="161539"/>
                </a:lnTo>
                <a:lnTo>
                  <a:pt x="281518" y="140701"/>
                </a:lnTo>
                <a:lnTo>
                  <a:pt x="320841" y="130688"/>
                </a:lnTo>
                <a:lnTo>
                  <a:pt x="362393" y="120958"/>
                </a:lnTo>
                <a:lnTo>
                  <a:pt x="406114" y="111524"/>
                </a:lnTo>
                <a:lnTo>
                  <a:pt x="451941" y="102394"/>
                </a:lnTo>
                <a:lnTo>
                  <a:pt x="499811" y="93581"/>
                </a:lnTo>
                <a:lnTo>
                  <a:pt x="549664" y="85095"/>
                </a:lnTo>
                <a:lnTo>
                  <a:pt x="601435" y="76945"/>
                </a:lnTo>
                <a:lnTo>
                  <a:pt x="655064" y="69144"/>
                </a:lnTo>
                <a:lnTo>
                  <a:pt x="710489" y="61700"/>
                </a:lnTo>
                <a:lnTo>
                  <a:pt x="767646" y="54626"/>
                </a:lnTo>
                <a:lnTo>
                  <a:pt x="826474" y="47932"/>
                </a:lnTo>
                <a:lnTo>
                  <a:pt x="886911" y="41627"/>
                </a:lnTo>
                <a:lnTo>
                  <a:pt x="948894" y="35724"/>
                </a:lnTo>
                <a:lnTo>
                  <a:pt x="1012362" y="30231"/>
                </a:lnTo>
                <a:lnTo>
                  <a:pt x="1077252" y="25161"/>
                </a:lnTo>
                <a:lnTo>
                  <a:pt x="1143502" y="20524"/>
                </a:lnTo>
                <a:lnTo>
                  <a:pt x="1211050" y="16329"/>
                </a:lnTo>
                <a:lnTo>
                  <a:pt x="1279834" y="12588"/>
                </a:lnTo>
                <a:lnTo>
                  <a:pt x="1349791" y="9312"/>
                </a:lnTo>
                <a:lnTo>
                  <a:pt x="1420860" y="6511"/>
                </a:lnTo>
                <a:lnTo>
                  <a:pt x="1492978" y="4195"/>
                </a:lnTo>
                <a:lnTo>
                  <a:pt x="1566083" y="2375"/>
                </a:lnTo>
                <a:lnTo>
                  <a:pt x="1640113" y="1062"/>
                </a:lnTo>
                <a:lnTo>
                  <a:pt x="1715006" y="267"/>
                </a:lnTo>
                <a:lnTo>
                  <a:pt x="1790700" y="0"/>
                </a:lnTo>
                <a:lnTo>
                  <a:pt x="1866393" y="267"/>
                </a:lnTo>
                <a:lnTo>
                  <a:pt x="1941286" y="1062"/>
                </a:lnTo>
                <a:lnTo>
                  <a:pt x="2015316" y="2375"/>
                </a:lnTo>
                <a:lnTo>
                  <a:pt x="2088421" y="4195"/>
                </a:lnTo>
                <a:lnTo>
                  <a:pt x="2160539" y="6511"/>
                </a:lnTo>
                <a:lnTo>
                  <a:pt x="2231608" y="9312"/>
                </a:lnTo>
                <a:lnTo>
                  <a:pt x="2301565" y="12588"/>
                </a:lnTo>
                <a:lnTo>
                  <a:pt x="2370349" y="16329"/>
                </a:lnTo>
                <a:lnTo>
                  <a:pt x="2437897" y="20524"/>
                </a:lnTo>
                <a:lnTo>
                  <a:pt x="2504147" y="25161"/>
                </a:lnTo>
                <a:lnTo>
                  <a:pt x="2569037" y="30231"/>
                </a:lnTo>
                <a:lnTo>
                  <a:pt x="2632505" y="35724"/>
                </a:lnTo>
                <a:lnTo>
                  <a:pt x="2694488" y="41627"/>
                </a:lnTo>
                <a:lnTo>
                  <a:pt x="2754925" y="47932"/>
                </a:lnTo>
                <a:lnTo>
                  <a:pt x="2813753" y="54626"/>
                </a:lnTo>
                <a:lnTo>
                  <a:pt x="2870910" y="61700"/>
                </a:lnTo>
                <a:lnTo>
                  <a:pt x="2926335" y="69144"/>
                </a:lnTo>
                <a:lnTo>
                  <a:pt x="2979964" y="76945"/>
                </a:lnTo>
                <a:lnTo>
                  <a:pt x="3031735" y="85095"/>
                </a:lnTo>
                <a:lnTo>
                  <a:pt x="3081588" y="93581"/>
                </a:lnTo>
                <a:lnTo>
                  <a:pt x="3129458" y="102394"/>
                </a:lnTo>
                <a:lnTo>
                  <a:pt x="3175285" y="111524"/>
                </a:lnTo>
                <a:lnTo>
                  <a:pt x="3219006" y="120958"/>
                </a:lnTo>
                <a:lnTo>
                  <a:pt x="3260558" y="130688"/>
                </a:lnTo>
                <a:lnTo>
                  <a:pt x="3299881" y="140701"/>
                </a:lnTo>
                <a:lnTo>
                  <a:pt x="3336910" y="150988"/>
                </a:lnTo>
                <a:lnTo>
                  <a:pt x="3403844" y="172341"/>
                </a:lnTo>
                <a:lnTo>
                  <a:pt x="3460862" y="194662"/>
                </a:lnTo>
                <a:lnTo>
                  <a:pt x="3507466" y="217864"/>
                </a:lnTo>
                <a:lnTo>
                  <a:pt x="3543160" y="241865"/>
                </a:lnTo>
                <a:lnTo>
                  <a:pt x="3575157" y="279176"/>
                </a:lnTo>
                <a:lnTo>
                  <a:pt x="3581400" y="304800"/>
                </a:lnTo>
                <a:lnTo>
                  <a:pt x="3579828" y="317689"/>
                </a:lnTo>
                <a:lnTo>
                  <a:pt x="3575157" y="330441"/>
                </a:lnTo>
                <a:lnTo>
                  <a:pt x="3543160" y="367771"/>
                </a:lnTo>
                <a:lnTo>
                  <a:pt x="3507466" y="391781"/>
                </a:lnTo>
                <a:lnTo>
                  <a:pt x="3460862" y="414989"/>
                </a:lnTo>
                <a:lnTo>
                  <a:pt x="3403844" y="437313"/>
                </a:lnTo>
                <a:lnTo>
                  <a:pt x="3336910" y="458667"/>
                </a:lnTo>
                <a:lnTo>
                  <a:pt x="3299881" y="468954"/>
                </a:lnTo>
                <a:lnTo>
                  <a:pt x="3260558" y="478967"/>
                </a:lnTo>
                <a:lnTo>
                  <a:pt x="3219006" y="488695"/>
                </a:lnTo>
                <a:lnTo>
                  <a:pt x="3175285" y="498128"/>
                </a:lnTo>
                <a:lnTo>
                  <a:pt x="3129458" y="507256"/>
                </a:lnTo>
                <a:lnTo>
                  <a:pt x="3081588" y="516067"/>
                </a:lnTo>
                <a:lnTo>
                  <a:pt x="3031735" y="524551"/>
                </a:lnTo>
                <a:lnTo>
                  <a:pt x="2979964" y="532698"/>
                </a:lnTo>
                <a:lnTo>
                  <a:pt x="2926335" y="540496"/>
                </a:lnTo>
                <a:lnTo>
                  <a:pt x="2870910" y="547936"/>
                </a:lnTo>
                <a:lnTo>
                  <a:pt x="2813753" y="555007"/>
                </a:lnTo>
                <a:lnTo>
                  <a:pt x="2754925" y="561699"/>
                </a:lnTo>
                <a:lnTo>
                  <a:pt x="2694488" y="568000"/>
                </a:lnTo>
                <a:lnTo>
                  <a:pt x="2632505" y="573900"/>
                </a:lnTo>
                <a:lnTo>
                  <a:pt x="2569037" y="579389"/>
                </a:lnTo>
                <a:lnTo>
                  <a:pt x="2504147" y="584456"/>
                </a:lnTo>
                <a:lnTo>
                  <a:pt x="2437897" y="589091"/>
                </a:lnTo>
                <a:lnTo>
                  <a:pt x="2370349" y="593283"/>
                </a:lnTo>
                <a:lnTo>
                  <a:pt x="2301565" y="597021"/>
                </a:lnTo>
                <a:lnTo>
                  <a:pt x="2231608" y="600295"/>
                </a:lnTo>
                <a:lnTo>
                  <a:pt x="2160539" y="603094"/>
                </a:lnTo>
                <a:lnTo>
                  <a:pt x="2088421" y="605408"/>
                </a:lnTo>
                <a:lnTo>
                  <a:pt x="2015316" y="607226"/>
                </a:lnTo>
                <a:lnTo>
                  <a:pt x="1941286" y="608537"/>
                </a:lnTo>
                <a:lnTo>
                  <a:pt x="1866393" y="609332"/>
                </a:lnTo>
                <a:lnTo>
                  <a:pt x="1790700" y="609600"/>
                </a:lnTo>
                <a:lnTo>
                  <a:pt x="1715006" y="609332"/>
                </a:lnTo>
                <a:lnTo>
                  <a:pt x="1640113" y="608537"/>
                </a:lnTo>
                <a:lnTo>
                  <a:pt x="1566083" y="607226"/>
                </a:lnTo>
                <a:lnTo>
                  <a:pt x="1492978" y="605408"/>
                </a:lnTo>
                <a:lnTo>
                  <a:pt x="1420860" y="603094"/>
                </a:lnTo>
                <a:lnTo>
                  <a:pt x="1349791" y="600295"/>
                </a:lnTo>
                <a:lnTo>
                  <a:pt x="1279834" y="597021"/>
                </a:lnTo>
                <a:lnTo>
                  <a:pt x="1211050" y="593283"/>
                </a:lnTo>
                <a:lnTo>
                  <a:pt x="1143502" y="589091"/>
                </a:lnTo>
                <a:lnTo>
                  <a:pt x="1077252" y="584456"/>
                </a:lnTo>
                <a:lnTo>
                  <a:pt x="1012362" y="579389"/>
                </a:lnTo>
                <a:lnTo>
                  <a:pt x="948894" y="573900"/>
                </a:lnTo>
                <a:lnTo>
                  <a:pt x="886911" y="568000"/>
                </a:lnTo>
                <a:lnTo>
                  <a:pt x="826474" y="561699"/>
                </a:lnTo>
                <a:lnTo>
                  <a:pt x="767646" y="555007"/>
                </a:lnTo>
                <a:lnTo>
                  <a:pt x="710489" y="547936"/>
                </a:lnTo>
                <a:lnTo>
                  <a:pt x="655064" y="540496"/>
                </a:lnTo>
                <a:lnTo>
                  <a:pt x="601435" y="532698"/>
                </a:lnTo>
                <a:lnTo>
                  <a:pt x="549664" y="524551"/>
                </a:lnTo>
                <a:lnTo>
                  <a:pt x="499811" y="516067"/>
                </a:lnTo>
                <a:lnTo>
                  <a:pt x="451941" y="507256"/>
                </a:lnTo>
                <a:lnTo>
                  <a:pt x="406114" y="498128"/>
                </a:lnTo>
                <a:lnTo>
                  <a:pt x="362393" y="488695"/>
                </a:lnTo>
                <a:lnTo>
                  <a:pt x="320841" y="478967"/>
                </a:lnTo>
                <a:lnTo>
                  <a:pt x="281518" y="468954"/>
                </a:lnTo>
                <a:lnTo>
                  <a:pt x="244489" y="458667"/>
                </a:lnTo>
                <a:lnTo>
                  <a:pt x="177555" y="437313"/>
                </a:lnTo>
                <a:lnTo>
                  <a:pt x="120537" y="414989"/>
                </a:lnTo>
                <a:lnTo>
                  <a:pt x="73933" y="391781"/>
                </a:lnTo>
                <a:lnTo>
                  <a:pt x="38239" y="367771"/>
                </a:lnTo>
                <a:lnTo>
                  <a:pt x="6242" y="330441"/>
                </a:lnTo>
                <a:lnTo>
                  <a:pt x="0" y="3048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3" name="object 5">
            <a:extLst>
              <a:ext uri="{FF2B5EF4-FFF2-40B4-BE49-F238E27FC236}">
                <a16:creationId xmlns:a16="http://schemas.microsoft.com/office/drawing/2014/main" id="{19162471-557D-4D65-B271-A1F69972F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4" name="object 6">
            <a:extLst>
              <a:ext uri="{FF2B5EF4-FFF2-40B4-BE49-F238E27FC236}">
                <a16:creationId xmlns:a16="http://schemas.microsoft.com/office/drawing/2014/main" id="{9614204F-1CAE-4FAB-A412-DD07771BD735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5" name="object 7">
            <a:extLst>
              <a:ext uri="{FF2B5EF4-FFF2-40B4-BE49-F238E27FC236}">
                <a16:creationId xmlns:a16="http://schemas.microsoft.com/office/drawing/2014/main" id="{A1B2D6CB-73D3-4BBF-BC04-50F192065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42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348532C7-D38A-4763-AE95-ACE931BF6064}"/>
              </a:ext>
            </a:extLst>
          </p:cNvPr>
          <p:cNvSpPr txBox="1"/>
          <p:nvPr/>
        </p:nvSpPr>
        <p:spPr>
          <a:xfrm>
            <a:off x="384175" y="2897188"/>
            <a:ext cx="2073275" cy="30003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Acknowledging </a:t>
            </a:r>
            <a:r>
              <a:rPr spc="-5" dirty="0">
                <a:latin typeface="Perpetua"/>
                <a:cs typeface="Perpetua"/>
              </a:rPr>
              <a:t>an</a:t>
            </a:r>
            <a:r>
              <a:rPr spc="-95" dirty="0">
                <a:latin typeface="Perpetua"/>
                <a:cs typeface="Perpetua"/>
              </a:rPr>
              <a:t> </a:t>
            </a:r>
            <a:r>
              <a:rPr spc="5" dirty="0">
                <a:latin typeface="Perpetua"/>
                <a:cs typeface="Perpetua"/>
              </a:rPr>
              <a:t>alarm</a:t>
            </a:r>
            <a:endParaRPr>
              <a:latin typeface="Perpetua"/>
              <a:cs typeface="Perpetu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bject 2">
            <a:extLst>
              <a:ext uri="{FF2B5EF4-FFF2-40B4-BE49-F238E27FC236}">
                <a16:creationId xmlns:a16="http://schemas.microsoft.com/office/drawing/2014/main" id="{01CD2298-ECD0-4ABC-B1CD-28B6C2310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1525588"/>
            <a:ext cx="5664200" cy="36941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object 3">
            <a:extLst>
              <a:ext uri="{FF2B5EF4-FFF2-40B4-BE49-F238E27FC236}">
                <a16:creationId xmlns:a16="http://schemas.microsoft.com/office/drawing/2014/main" id="{7FC56764-6A15-4FE2-81EE-D2C8595A01BA}"/>
              </a:ext>
            </a:extLst>
          </p:cNvPr>
          <p:cNvSpPr>
            <a:spLocks/>
          </p:cNvSpPr>
          <p:nvPr/>
        </p:nvSpPr>
        <p:spPr bwMode="auto">
          <a:xfrm>
            <a:off x="4876800" y="4343400"/>
            <a:ext cx="693738" cy="609600"/>
          </a:xfrm>
          <a:custGeom>
            <a:avLst/>
            <a:gdLst>
              <a:gd name="T0" fmla="*/ 0 w 694054"/>
              <a:gd name="T1" fmla="*/ 304800 h 609600"/>
              <a:gd name="T2" fmla="*/ 3761 w 694054"/>
              <a:gd name="T3" fmla="*/ 259772 h 609600"/>
              <a:gd name="T4" fmla="*/ 14687 w 694054"/>
              <a:gd name="T5" fmla="*/ 216792 h 609600"/>
              <a:gd name="T6" fmla="*/ 32241 w 694054"/>
              <a:gd name="T7" fmla="*/ 176330 h 609600"/>
              <a:gd name="T8" fmla="*/ 55886 w 694054"/>
              <a:gd name="T9" fmla="*/ 138860 h 609600"/>
              <a:gd name="T10" fmla="*/ 85085 w 694054"/>
              <a:gd name="T11" fmla="*/ 104853 h 609600"/>
              <a:gd name="T12" fmla="*/ 119301 w 694054"/>
              <a:gd name="T13" fmla="*/ 74783 h 609600"/>
              <a:gd name="T14" fmla="*/ 157996 w 694054"/>
              <a:gd name="T15" fmla="*/ 49120 h 609600"/>
              <a:gd name="T16" fmla="*/ 200635 w 694054"/>
              <a:gd name="T17" fmla="*/ 28338 h 609600"/>
              <a:gd name="T18" fmla="*/ 246679 w 694054"/>
              <a:gd name="T19" fmla="*/ 12909 h 609600"/>
              <a:gd name="T20" fmla="*/ 295592 w 694054"/>
              <a:gd name="T21" fmla="*/ 3306 h 609600"/>
              <a:gd name="T22" fmla="*/ 346837 w 694054"/>
              <a:gd name="T23" fmla="*/ 0 h 609600"/>
              <a:gd name="T24" fmla="*/ 398081 w 694054"/>
              <a:gd name="T25" fmla="*/ 3306 h 609600"/>
              <a:gd name="T26" fmla="*/ 446994 w 694054"/>
              <a:gd name="T27" fmla="*/ 12909 h 609600"/>
              <a:gd name="T28" fmla="*/ 493038 w 694054"/>
              <a:gd name="T29" fmla="*/ 28338 h 609600"/>
              <a:gd name="T30" fmla="*/ 535677 w 694054"/>
              <a:gd name="T31" fmla="*/ 49120 h 609600"/>
              <a:gd name="T32" fmla="*/ 574372 w 694054"/>
              <a:gd name="T33" fmla="*/ 74783 h 609600"/>
              <a:gd name="T34" fmla="*/ 608588 w 694054"/>
              <a:gd name="T35" fmla="*/ 104853 h 609600"/>
              <a:gd name="T36" fmla="*/ 637787 w 694054"/>
              <a:gd name="T37" fmla="*/ 138860 h 609600"/>
              <a:gd name="T38" fmla="*/ 661432 w 694054"/>
              <a:gd name="T39" fmla="*/ 176330 h 609600"/>
              <a:gd name="T40" fmla="*/ 678986 w 694054"/>
              <a:gd name="T41" fmla="*/ 216792 h 609600"/>
              <a:gd name="T42" fmla="*/ 689912 w 694054"/>
              <a:gd name="T43" fmla="*/ 259772 h 609600"/>
              <a:gd name="T44" fmla="*/ 693674 w 694054"/>
              <a:gd name="T45" fmla="*/ 304800 h 609600"/>
              <a:gd name="T46" fmla="*/ 689912 w 694054"/>
              <a:gd name="T47" fmla="*/ 349827 h 609600"/>
              <a:gd name="T48" fmla="*/ 678986 w 694054"/>
              <a:gd name="T49" fmla="*/ 392807 h 609600"/>
              <a:gd name="T50" fmla="*/ 661432 w 694054"/>
              <a:gd name="T51" fmla="*/ 433269 h 609600"/>
              <a:gd name="T52" fmla="*/ 637787 w 694054"/>
              <a:gd name="T53" fmla="*/ 470739 h 609600"/>
              <a:gd name="T54" fmla="*/ 608588 w 694054"/>
              <a:gd name="T55" fmla="*/ 504746 h 609600"/>
              <a:gd name="T56" fmla="*/ 574372 w 694054"/>
              <a:gd name="T57" fmla="*/ 534816 h 609600"/>
              <a:gd name="T58" fmla="*/ 535677 w 694054"/>
              <a:gd name="T59" fmla="*/ 560479 h 609600"/>
              <a:gd name="T60" fmla="*/ 493038 w 694054"/>
              <a:gd name="T61" fmla="*/ 581261 h 609600"/>
              <a:gd name="T62" fmla="*/ 446994 w 694054"/>
              <a:gd name="T63" fmla="*/ 596690 h 609600"/>
              <a:gd name="T64" fmla="*/ 398081 w 694054"/>
              <a:gd name="T65" fmla="*/ 606293 h 609600"/>
              <a:gd name="T66" fmla="*/ 346837 w 694054"/>
              <a:gd name="T67" fmla="*/ 609600 h 609600"/>
              <a:gd name="T68" fmla="*/ 295592 w 694054"/>
              <a:gd name="T69" fmla="*/ 606293 h 609600"/>
              <a:gd name="T70" fmla="*/ 246679 w 694054"/>
              <a:gd name="T71" fmla="*/ 596690 h 609600"/>
              <a:gd name="T72" fmla="*/ 200635 w 694054"/>
              <a:gd name="T73" fmla="*/ 581261 h 609600"/>
              <a:gd name="T74" fmla="*/ 157996 w 694054"/>
              <a:gd name="T75" fmla="*/ 560479 h 609600"/>
              <a:gd name="T76" fmla="*/ 119301 w 694054"/>
              <a:gd name="T77" fmla="*/ 534816 h 609600"/>
              <a:gd name="T78" fmla="*/ 85085 w 694054"/>
              <a:gd name="T79" fmla="*/ 504746 h 609600"/>
              <a:gd name="T80" fmla="*/ 55886 w 694054"/>
              <a:gd name="T81" fmla="*/ 470739 h 609600"/>
              <a:gd name="T82" fmla="*/ 32241 w 694054"/>
              <a:gd name="T83" fmla="*/ 433269 h 609600"/>
              <a:gd name="T84" fmla="*/ 14687 w 694054"/>
              <a:gd name="T85" fmla="*/ 392807 h 609600"/>
              <a:gd name="T86" fmla="*/ 3761 w 694054"/>
              <a:gd name="T87" fmla="*/ 349827 h 609600"/>
              <a:gd name="T88" fmla="*/ 0 w 694054"/>
              <a:gd name="T89" fmla="*/ 304800 h 609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694054" h="609600">
                <a:moveTo>
                  <a:pt x="0" y="304800"/>
                </a:moveTo>
                <a:lnTo>
                  <a:pt x="3761" y="259772"/>
                </a:lnTo>
                <a:lnTo>
                  <a:pt x="14687" y="216792"/>
                </a:lnTo>
                <a:lnTo>
                  <a:pt x="32241" y="176330"/>
                </a:lnTo>
                <a:lnTo>
                  <a:pt x="55886" y="138860"/>
                </a:lnTo>
                <a:lnTo>
                  <a:pt x="85085" y="104853"/>
                </a:lnTo>
                <a:lnTo>
                  <a:pt x="119301" y="74783"/>
                </a:lnTo>
                <a:lnTo>
                  <a:pt x="157996" y="49120"/>
                </a:lnTo>
                <a:lnTo>
                  <a:pt x="200635" y="28338"/>
                </a:lnTo>
                <a:lnTo>
                  <a:pt x="246679" y="12909"/>
                </a:lnTo>
                <a:lnTo>
                  <a:pt x="295592" y="3306"/>
                </a:lnTo>
                <a:lnTo>
                  <a:pt x="346837" y="0"/>
                </a:lnTo>
                <a:lnTo>
                  <a:pt x="398081" y="3306"/>
                </a:lnTo>
                <a:lnTo>
                  <a:pt x="446994" y="12909"/>
                </a:lnTo>
                <a:lnTo>
                  <a:pt x="493038" y="28338"/>
                </a:lnTo>
                <a:lnTo>
                  <a:pt x="535677" y="49120"/>
                </a:lnTo>
                <a:lnTo>
                  <a:pt x="574372" y="74783"/>
                </a:lnTo>
                <a:lnTo>
                  <a:pt x="608588" y="104853"/>
                </a:lnTo>
                <a:lnTo>
                  <a:pt x="637787" y="138860"/>
                </a:lnTo>
                <a:lnTo>
                  <a:pt x="661432" y="176330"/>
                </a:lnTo>
                <a:lnTo>
                  <a:pt x="678986" y="216792"/>
                </a:lnTo>
                <a:lnTo>
                  <a:pt x="689912" y="259772"/>
                </a:lnTo>
                <a:lnTo>
                  <a:pt x="693674" y="304800"/>
                </a:lnTo>
                <a:lnTo>
                  <a:pt x="689912" y="349827"/>
                </a:lnTo>
                <a:lnTo>
                  <a:pt x="678986" y="392807"/>
                </a:lnTo>
                <a:lnTo>
                  <a:pt x="661432" y="433269"/>
                </a:lnTo>
                <a:lnTo>
                  <a:pt x="637787" y="470739"/>
                </a:lnTo>
                <a:lnTo>
                  <a:pt x="608588" y="504746"/>
                </a:lnTo>
                <a:lnTo>
                  <a:pt x="574372" y="534816"/>
                </a:lnTo>
                <a:lnTo>
                  <a:pt x="535677" y="560479"/>
                </a:lnTo>
                <a:lnTo>
                  <a:pt x="493038" y="581261"/>
                </a:lnTo>
                <a:lnTo>
                  <a:pt x="446994" y="596690"/>
                </a:lnTo>
                <a:lnTo>
                  <a:pt x="398081" y="606293"/>
                </a:lnTo>
                <a:lnTo>
                  <a:pt x="346837" y="609600"/>
                </a:lnTo>
                <a:lnTo>
                  <a:pt x="295592" y="606293"/>
                </a:lnTo>
                <a:lnTo>
                  <a:pt x="246679" y="596690"/>
                </a:lnTo>
                <a:lnTo>
                  <a:pt x="200635" y="581261"/>
                </a:lnTo>
                <a:lnTo>
                  <a:pt x="157996" y="560479"/>
                </a:lnTo>
                <a:lnTo>
                  <a:pt x="119301" y="534816"/>
                </a:lnTo>
                <a:lnTo>
                  <a:pt x="85085" y="504746"/>
                </a:lnTo>
                <a:lnTo>
                  <a:pt x="55886" y="470739"/>
                </a:lnTo>
                <a:lnTo>
                  <a:pt x="32241" y="433269"/>
                </a:lnTo>
                <a:lnTo>
                  <a:pt x="14687" y="392807"/>
                </a:lnTo>
                <a:lnTo>
                  <a:pt x="3761" y="349827"/>
                </a:lnTo>
                <a:lnTo>
                  <a:pt x="0" y="3048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6" name="object 4">
            <a:extLst>
              <a:ext uri="{FF2B5EF4-FFF2-40B4-BE49-F238E27FC236}">
                <a16:creationId xmlns:a16="http://schemas.microsoft.com/office/drawing/2014/main" id="{C2BD7113-331A-46AA-811A-54F85C71DFD0}"/>
              </a:ext>
            </a:extLst>
          </p:cNvPr>
          <p:cNvSpPr>
            <a:spLocks/>
          </p:cNvSpPr>
          <p:nvPr/>
        </p:nvSpPr>
        <p:spPr bwMode="auto">
          <a:xfrm>
            <a:off x="6172200" y="4953000"/>
            <a:ext cx="288925" cy="254000"/>
          </a:xfrm>
          <a:custGeom>
            <a:avLst/>
            <a:gdLst>
              <a:gd name="T0" fmla="*/ 0 w 289560"/>
              <a:gd name="T1" fmla="*/ 127000 h 254000"/>
              <a:gd name="T2" fmla="*/ 7361 w 289560"/>
              <a:gd name="T3" fmla="*/ 86872 h 254000"/>
              <a:gd name="T4" fmla="*/ 27866 w 289560"/>
              <a:gd name="T5" fmla="*/ 52011 h 254000"/>
              <a:gd name="T6" fmla="*/ 59143 w 289560"/>
              <a:gd name="T7" fmla="*/ 24514 h 254000"/>
              <a:gd name="T8" fmla="*/ 98820 w 289560"/>
              <a:gd name="T9" fmla="*/ 6478 h 254000"/>
              <a:gd name="T10" fmla="*/ 144525 w 289560"/>
              <a:gd name="T11" fmla="*/ 0 h 254000"/>
              <a:gd name="T12" fmla="*/ 190183 w 289560"/>
              <a:gd name="T13" fmla="*/ 6478 h 254000"/>
              <a:gd name="T14" fmla="*/ 229853 w 289560"/>
              <a:gd name="T15" fmla="*/ 24514 h 254000"/>
              <a:gd name="T16" fmla="*/ 261148 w 289560"/>
              <a:gd name="T17" fmla="*/ 52011 h 254000"/>
              <a:gd name="T18" fmla="*/ 281677 w 289560"/>
              <a:gd name="T19" fmla="*/ 86872 h 254000"/>
              <a:gd name="T20" fmla="*/ 289051 w 289560"/>
              <a:gd name="T21" fmla="*/ 127000 h 254000"/>
              <a:gd name="T22" fmla="*/ 281677 w 289560"/>
              <a:gd name="T23" fmla="*/ 167127 h 254000"/>
              <a:gd name="T24" fmla="*/ 261148 w 289560"/>
              <a:gd name="T25" fmla="*/ 201988 h 254000"/>
              <a:gd name="T26" fmla="*/ 229853 w 289560"/>
              <a:gd name="T27" fmla="*/ 229485 h 254000"/>
              <a:gd name="T28" fmla="*/ 190183 w 289560"/>
              <a:gd name="T29" fmla="*/ 247521 h 254000"/>
              <a:gd name="T30" fmla="*/ 144525 w 289560"/>
              <a:gd name="T31" fmla="*/ 254000 h 254000"/>
              <a:gd name="T32" fmla="*/ 98820 w 289560"/>
              <a:gd name="T33" fmla="*/ 247521 h 254000"/>
              <a:gd name="T34" fmla="*/ 59143 w 289560"/>
              <a:gd name="T35" fmla="*/ 229485 h 254000"/>
              <a:gd name="T36" fmla="*/ 27866 w 289560"/>
              <a:gd name="T37" fmla="*/ 201988 h 254000"/>
              <a:gd name="T38" fmla="*/ 7361 w 289560"/>
              <a:gd name="T39" fmla="*/ 167127 h 254000"/>
              <a:gd name="T40" fmla="*/ 0 w 289560"/>
              <a:gd name="T41" fmla="*/ 127000 h 254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89560" h="254000">
                <a:moveTo>
                  <a:pt x="0" y="127000"/>
                </a:moveTo>
                <a:lnTo>
                  <a:pt x="7361" y="86872"/>
                </a:lnTo>
                <a:lnTo>
                  <a:pt x="27866" y="52011"/>
                </a:lnTo>
                <a:lnTo>
                  <a:pt x="59143" y="24514"/>
                </a:lnTo>
                <a:lnTo>
                  <a:pt x="98820" y="6478"/>
                </a:lnTo>
                <a:lnTo>
                  <a:pt x="144525" y="0"/>
                </a:lnTo>
                <a:lnTo>
                  <a:pt x="190183" y="6478"/>
                </a:lnTo>
                <a:lnTo>
                  <a:pt x="229853" y="24514"/>
                </a:lnTo>
                <a:lnTo>
                  <a:pt x="261148" y="52011"/>
                </a:lnTo>
                <a:lnTo>
                  <a:pt x="281677" y="86872"/>
                </a:lnTo>
                <a:lnTo>
                  <a:pt x="289051" y="127000"/>
                </a:lnTo>
                <a:lnTo>
                  <a:pt x="281677" y="167127"/>
                </a:lnTo>
                <a:lnTo>
                  <a:pt x="261148" y="201988"/>
                </a:lnTo>
                <a:lnTo>
                  <a:pt x="229853" y="229485"/>
                </a:lnTo>
                <a:lnTo>
                  <a:pt x="190183" y="247521"/>
                </a:lnTo>
                <a:lnTo>
                  <a:pt x="144525" y="254000"/>
                </a:lnTo>
                <a:lnTo>
                  <a:pt x="98820" y="247521"/>
                </a:lnTo>
                <a:lnTo>
                  <a:pt x="59143" y="229485"/>
                </a:lnTo>
                <a:lnTo>
                  <a:pt x="27866" y="201988"/>
                </a:lnTo>
                <a:lnTo>
                  <a:pt x="7361" y="167127"/>
                </a:lnTo>
                <a:lnTo>
                  <a:pt x="0" y="127000"/>
                </a:lnTo>
                <a:close/>
              </a:path>
            </a:pathLst>
          </a:custGeom>
          <a:noFill/>
          <a:ln w="12700">
            <a:solidFill>
              <a:srgbClr val="9B310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45915F6-52D4-4953-A189-F28170CC3B5C}"/>
              </a:ext>
            </a:extLst>
          </p:cNvPr>
          <p:cNvSpPr txBox="1"/>
          <p:nvPr/>
        </p:nvSpPr>
        <p:spPr>
          <a:xfrm>
            <a:off x="841375" y="5459413"/>
            <a:ext cx="4992688" cy="86360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10" dirty="0">
                <a:latin typeface="Perpetua"/>
                <a:cs typeface="Perpetua"/>
              </a:rPr>
              <a:t>Provider</a:t>
            </a:r>
            <a:r>
              <a:rPr spc="-45" dirty="0">
                <a:latin typeface="Perpetua"/>
                <a:cs typeface="Perpetua"/>
              </a:rPr>
              <a:t> </a:t>
            </a:r>
            <a:r>
              <a:rPr spc="-5" dirty="0">
                <a:latin typeface="Perpetua"/>
                <a:cs typeface="Perpetua"/>
              </a:rPr>
              <a:t>must</a:t>
            </a:r>
            <a:r>
              <a:rPr spc="-140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Acknowledge</a:t>
            </a:r>
            <a:r>
              <a:rPr spc="-180" dirty="0">
                <a:latin typeface="Perpetua"/>
                <a:cs typeface="Perpetua"/>
              </a:rPr>
              <a:t> </a:t>
            </a:r>
            <a:r>
              <a:rPr spc="5" dirty="0">
                <a:latin typeface="Perpetua"/>
                <a:cs typeface="Perpetua"/>
              </a:rPr>
              <a:t>Alert,</a:t>
            </a:r>
            <a:r>
              <a:rPr spc="-80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then</a:t>
            </a:r>
            <a:r>
              <a:rPr spc="-25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enter</a:t>
            </a:r>
            <a:r>
              <a:rPr spc="-15" dirty="0">
                <a:latin typeface="Perpetua"/>
                <a:cs typeface="Perpetua"/>
              </a:rPr>
              <a:t> </a:t>
            </a:r>
            <a:r>
              <a:rPr spc="-30" dirty="0">
                <a:latin typeface="Perpetua"/>
                <a:cs typeface="Perpetua"/>
              </a:rPr>
              <a:t>Doc’s</a:t>
            </a:r>
            <a:r>
              <a:rPr spc="-25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or</a:t>
            </a:r>
            <a:r>
              <a:rPr spc="-10" dirty="0">
                <a:latin typeface="Perpetua"/>
                <a:cs typeface="Perpetua"/>
              </a:rPr>
              <a:t> </a:t>
            </a:r>
            <a:r>
              <a:rPr spc="-5" dirty="0">
                <a:latin typeface="Perpetua"/>
                <a:cs typeface="Perpetua"/>
              </a:rPr>
              <a:t>CAR</a:t>
            </a:r>
            <a:endParaRPr>
              <a:latin typeface="Perpetua"/>
              <a:cs typeface="Perpetua"/>
            </a:endParaRPr>
          </a:p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latin typeface="Perpetua"/>
                <a:cs typeface="Perpetua"/>
              </a:rPr>
              <a:t>information</a:t>
            </a:r>
            <a:endParaRPr>
              <a:latin typeface="Perpetua"/>
              <a:cs typeface="Perpetua"/>
            </a:endParaRPr>
          </a:p>
          <a:p>
            <a:pPr marL="12700" eaLnBrk="1" fontAlgn="auto" hangingPunct="1">
              <a:spcBef>
                <a:spcPts val="110"/>
              </a:spcBef>
              <a:spcAft>
                <a:spcPts val="0"/>
              </a:spcAft>
              <a:defRPr/>
            </a:pPr>
            <a:r>
              <a:rPr spc="-5" dirty="0">
                <a:solidFill>
                  <a:srgbClr val="006FC0"/>
                </a:solidFill>
                <a:latin typeface="Perpetua"/>
                <a:cs typeface="Perpetua"/>
              </a:rPr>
              <a:t>Spyglass </a:t>
            </a:r>
            <a:r>
              <a:rPr dirty="0">
                <a:solidFill>
                  <a:srgbClr val="006FC0"/>
                </a:solidFill>
                <a:latin typeface="Perpetua"/>
                <a:cs typeface="Perpetua"/>
              </a:rPr>
              <a:t>openings </a:t>
            </a:r>
            <a:r>
              <a:rPr spc="-5" dirty="0">
                <a:solidFill>
                  <a:srgbClr val="006FC0"/>
                </a:solidFill>
                <a:latin typeface="Perpetua"/>
                <a:cs typeface="Perpetua"/>
              </a:rPr>
              <a:t>detail </a:t>
            </a:r>
            <a:r>
              <a:rPr spc="10" dirty="0">
                <a:solidFill>
                  <a:srgbClr val="006FC0"/>
                </a:solidFill>
                <a:latin typeface="Perpetua"/>
                <a:cs typeface="Perpetua"/>
              </a:rPr>
              <a:t>alert</a:t>
            </a:r>
            <a:r>
              <a:rPr spc="-75" dirty="0">
                <a:solidFill>
                  <a:srgbClr val="006FC0"/>
                </a:solidFill>
                <a:latin typeface="Perpetua"/>
                <a:cs typeface="Perpetua"/>
              </a:rPr>
              <a:t> </a:t>
            </a:r>
            <a:r>
              <a:rPr dirty="0">
                <a:solidFill>
                  <a:srgbClr val="006FC0"/>
                </a:solidFill>
                <a:latin typeface="Perpetua"/>
                <a:cs typeface="Perpetua"/>
              </a:rPr>
              <a:t>information</a:t>
            </a:r>
            <a:endParaRPr>
              <a:latin typeface="Perpetua"/>
              <a:cs typeface="Perpetua"/>
            </a:endParaRPr>
          </a:p>
        </p:txBody>
      </p:sp>
      <p:sp>
        <p:nvSpPr>
          <p:cNvPr id="8198" name="object 6">
            <a:extLst>
              <a:ext uri="{FF2B5EF4-FFF2-40B4-BE49-F238E27FC236}">
                <a16:creationId xmlns:a16="http://schemas.microsoft.com/office/drawing/2014/main" id="{2265DAB9-A592-44B4-8CC2-F52D118E54CD}"/>
              </a:ext>
            </a:extLst>
          </p:cNvPr>
          <p:cNvSpPr>
            <a:spLocks/>
          </p:cNvSpPr>
          <p:nvPr/>
        </p:nvSpPr>
        <p:spPr bwMode="auto">
          <a:xfrm>
            <a:off x="762000" y="1371600"/>
            <a:ext cx="1676400" cy="304800"/>
          </a:xfrm>
          <a:custGeom>
            <a:avLst/>
            <a:gdLst>
              <a:gd name="T0" fmla="*/ 0 w 1676400"/>
              <a:gd name="T1" fmla="*/ 304800 h 304800"/>
              <a:gd name="T2" fmla="*/ 1676400 w 1676400"/>
              <a:gd name="T3" fmla="*/ 304800 h 304800"/>
              <a:gd name="T4" fmla="*/ 1676400 w 1676400"/>
              <a:gd name="T5" fmla="*/ 0 h 304800"/>
              <a:gd name="T6" fmla="*/ 0 w 1676400"/>
              <a:gd name="T7" fmla="*/ 0 h 304800"/>
              <a:gd name="T8" fmla="*/ 0 w 1676400"/>
              <a:gd name="T9" fmla="*/ 304800 h 30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6400" h="304800">
                <a:moveTo>
                  <a:pt x="0" y="304800"/>
                </a:moveTo>
                <a:lnTo>
                  <a:pt x="1676400" y="304800"/>
                </a:lnTo>
                <a:lnTo>
                  <a:pt x="1676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9" name="object 7">
            <a:extLst>
              <a:ext uri="{FF2B5EF4-FFF2-40B4-BE49-F238E27FC236}">
                <a16:creationId xmlns:a16="http://schemas.microsoft.com/office/drawing/2014/main" id="{C202C88E-FBDB-4D90-9358-A2C062E98EA0}"/>
              </a:ext>
            </a:extLst>
          </p:cNvPr>
          <p:cNvSpPr>
            <a:spLocks/>
          </p:cNvSpPr>
          <p:nvPr/>
        </p:nvSpPr>
        <p:spPr bwMode="auto">
          <a:xfrm>
            <a:off x="762000" y="1371600"/>
            <a:ext cx="1676400" cy="304800"/>
          </a:xfrm>
          <a:custGeom>
            <a:avLst/>
            <a:gdLst>
              <a:gd name="T0" fmla="*/ 0 w 1676400"/>
              <a:gd name="T1" fmla="*/ 304800 h 304800"/>
              <a:gd name="T2" fmla="*/ 1676400 w 1676400"/>
              <a:gd name="T3" fmla="*/ 304800 h 304800"/>
              <a:gd name="T4" fmla="*/ 1676400 w 1676400"/>
              <a:gd name="T5" fmla="*/ 0 h 304800"/>
              <a:gd name="T6" fmla="*/ 0 w 1676400"/>
              <a:gd name="T7" fmla="*/ 0 h 304800"/>
              <a:gd name="T8" fmla="*/ 0 w 1676400"/>
              <a:gd name="T9" fmla="*/ 304800 h 304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6400" h="304800">
                <a:moveTo>
                  <a:pt x="0" y="304800"/>
                </a:moveTo>
                <a:lnTo>
                  <a:pt x="1676400" y="304800"/>
                </a:lnTo>
                <a:lnTo>
                  <a:pt x="1676400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9C78C489-59AA-41E2-93F4-40FAEDF049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8201" name="object 9">
            <a:extLst>
              <a:ext uri="{FF2B5EF4-FFF2-40B4-BE49-F238E27FC236}">
                <a16:creationId xmlns:a16="http://schemas.microsoft.com/office/drawing/2014/main" id="{1389C76C-73B2-4A5A-A6A9-11258F946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2" name="object 10">
            <a:extLst>
              <a:ext uri="{FF2B5EF4-FFF2-40B4-BE49-F238E27FC236}">
                <a16:creationId xmlns:a16="http://schemas.microsoft.com/office/drawing/2014/main" id="{94D1F185-15B6-4B98-A604-9EAE7DE82E07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203" name="object 11">
            <a:extLst>
              <a:ext uri="{FF2B5EF4-FFF2-40B4-BE49-F238E27FC236}">
                <a16:creationId xmlns:a16="http://schemas.microsoft.com/office/drawing/2014/main" id="{1450DD5D-03E5-40BB-8AEB-40CE1D0FF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43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04D50F-9FAD-48A8-AAFE-52265A3A05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9219" name="object 3">
            <a:extLst>
              <a:ext uri="{FF2B5EF4-FFF2-40B4-BE49-F238E27FC236}">
                <a16:creationId xmlns:a16="http://schemas.microsoft.com/office/drawing/2014/main" id="{65E215D3-058F-4BBB-9FE0-6A2E272C1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975" y="1636713"/>
            <a:ext cx="5376863" cy="481488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0" name="object 4">
            <a:extLst>
              <a:ext uri="{FF2B5EF4-FFF2-40B4-BE49-F238E27FC236}">
                <a16:creationId xmlns:a16="http://schemas.microsoft.com/office/drawing/2014/main" id="{BA693E39-A32F-4D5A-9846-8B6D69B341B3}"/>
              </a:ext>
            </a:extLst>
          </p:cNvPr>
          <p:cNvSpPr>
            <a:spLocks/>
          </p:cNvSpPr>
          <p:nvPr/>
        </p:nvSpPr>
        <p:spPr bwMode="auto">
          <a:xfrm>
            <a:off x="990600" y="2971800"/>
            <a:ext cx="1295400" cy="457200"/>
          </a:xfrm>
          <a:custGeom>
            <a:avLst/>
            <a:gdLst>
              <a:gd name="T0" fmla="*/ 0 w 1295400"/>
              <a:gd name="T1" fmla="*/ 228600 h 457200"/>
              <a:gd name="T2" fmla="*/ 13157 w 1295400"/>
              <a:gd name="T3" fmla="*/ 182533 h 457200"/>
              <a:gd name="T4" fmla="*/ 50893 w 1295400"/>
              <a:gd name="T5" fmla="*/ 139624 h 457200"/>
              <a:gd name="T6" fmla="*/ 110605 w 1295400"/>
              <a:gd name="T7" fmla="*/ 100793 h 457200"/>
              <a:gd name="T8" fmla="*/ 147888 w 1295400"/>
              <a:gd name="T9" fmla="*/ 83195 h 457200"/>
              <a:gd name="T10" fmla="*/ 189690 w 1295400"/>
              <a:gd name="T11" fmla="*/ 66960 h 457200"/>
              <a:gd name="T12" fmla="*/ 235684 w 1295400"/>
              <a:gd name="T13" fmla="*/ 52205 h 457200"/>
              <a:gd name="T14" fmla="*/ 285545 w 1295400"/>
              <a:gd name="T15" fmla="*/ 39045 h 457200"/>
              <a:gd name="T16" fmla="*/ 338948 w 1295400"/>
              <a:gd name="T17" fmla="*/ 27593 h 457200"/>
              <a:gd name="T18" fmla="*/ 395567 w 1295400"/>
              <a:gd name="T19" fmla="*/ 17966 h 457200"/>
              <a:gd name="T20" fmla="*/ 455077 w 1295400"/>
              <a:gd name="T21" fmla="*/ 10278 h 457200"/>
              <a:gd name="T22" fmla="*/ 517153 w 1295400"/>
              <a:gd name="T23" fmla="*/ 4644 h 457200"/>
              <a:gd name="T24" fmla="*/ 581469 w 1295400"/>
              <a:gd name="T25" fmla="*/ 1180 h 457200"/>
              <a:gd name="T26" fmla="*/ 647700 w 1295400"/>
              <a:gd name="T27" fmla="*/ 0 h 457200"/>
              <a:gd name="T28" fmla="*/ 713930 w 1295400"/>
              <a:gd name="T29" fmla="*/ 1180 h 457200"/>
              <a:gd name="T30" fmla="*/ 778246 w 1295400"/>
              <a:gd name="T31" fmla="*/ 4644 h 457200"/>
              <a:gd name="T32" fmla="*/ 840322 w 1295400"/>
              <a:gd name="T33" fmla="*/ 10278 h 457200"/>
              <a:gd name="T34" fmla="*/ 899832 w 1295400"/>
              <a:gd name="T35" fmla="*/ 17966 h 457200"/>
              <a:gd name="T36" fmla="*/ 956451 w 1295400"/>
              <a:gd name="T37" fmla="*/ 27593 h 457200"/>
              <a:gd name="T38" fmla="*/ 1009854 w 1295400"/>
              <a:gd name="T39" fmla="*/ 39045 h 457200"/>
              <a:gd name="T40" fmla="*/ 1059715 w 1295400"/>
              <a:gd name="T41" fmla="*/ 52205 h 457200"/>
              <a:gd name="T42" fmla="*/ 1105709 w 1295400"/>
              <a:gd name="T43" fmla="*/ 66960 h 457200"/>
              <a:gd name="T44" fmla="*/ 1147511 w 1295400"/>
              <a:gd name="T45" fmla="*/ 83195 h 457200"/>
              <a:gd name="T46" fmla="*/ 1184794 w 1295400"/>
              <a:gd name="T47" fmla="*/ 100793 h 457200"/>
              <a:gd name="T48" fmla="*/ 1244506 w 1295400"/>
              <a:gd name="T49" fmla="*/ 139624 h 457200"/>
              <a:gd name="T50" fmla="*/ 1282242 w 1295400"/>
              <a:gd name="T51" fmla="*/ 182533 h 457200"/>
              <a:gd name="T52" fmla="*/ 1295400 w 1295400"/>
              <a:gd name="T53" fmla="*/ 228600 h 457200"/>
              <a:gd name="T54" fmla="*/ 1292056 w 1295400"/>
              <a:gd name="T55" fmla="*/ 251970 h 457200"/>
              <a:gd name="T56" fmla="*/ 1282242 w 1295400"/>
              <a:gd name="T57" fmla="*/ 274666 h 457200"/>
              <a:gd name="T58" fmla="*/ 1244506 w 1295400"/>
              <a:gd name="T59" fmla="*/ 317575 h 457200"/>
              <a:gd name="T60" fmla="*/ 1184794 w 1295400"/>
              <a:gd name="T61" fmla="*/ 356406 h 457200"/>
              <a:gd name="T62" fmla="*/ 1147511 w 1295400"/>
              <a:gd name="T63" fmla="*/ 374004 h 457200"/>
              <a:gd name="T64" fmla="*/ 1105709 w 1295400"/>
              <a:gd name="T65" fmla="*/ 390239 h 457200"/>
              <a:gd name="T66" fmla="*/ 1059715 w 1295400"/>
              <a:gd name="T67" fmla="*/ 404994 h 457200"/>
              <a:gd name="T68" fmla="*/ 1009854 w 1295400"/>
              <a:gd name="T69" fmla="*/ 418154 h 457200"/>
              <a:gd name="T70" fmla="*/ 956451 w 1295400"/>
              <a:gd name="T71" fmla="*/ 429606 h 457200"/>
              <a:gd name="T72" fmla="*/ 899832 w 1295400"/>
              <a:gd name="T73" fmla="*/ 439233 h 457200"/>
              <a:gd name="T74" fmla="*/ 840322 w 1295400"/>
              <a:gd name="T75" fmla="*/ 446921 h 457200"/>
              <a:gd name="T76" fmla="*/ 778246 w 1295400"/>
              <a:gd name="T77" fmla="*/ 452555 h 457200"/>
              <a:gd name="T78" fmla="*/ 713930 w 1295400"/>
              <a:gd name="T79" fmla="*/ 456019 h 457200"/>
              <a:gd name="T80" fmla="*/ 647700 w 1295400"/>
              <a:gd name="T81" fmla="*/ 457200 h 457200"/>
              <a:gd name="T82" fmla="*/ 581469 w 1295400"/>
              <a:gd name="T83" fmla="*/ 456019 h 457200"/>
              <a:gd name="T84" fmla="*/ 517153 w 1295400"/>
              <a:gd name="T85" fmla="*/ 452555 h 457200"/>
              <a:gd name="T86" fmla="*/ 455077 w 1295400"/>
              <a:gd name="T87" fmla="*/ 446921 h 457200"/>
              <a:gd name="T88" fmla="*/ 395567 w 1295400"/>
              <a:gd name="T89" fmla="*/ 439233 h 457200"/>
              <a:gd name="T90" fmla="*/ 338948 w 1295400"/>
              <a:gd name="T91" fmla="*/ 429606 h 457200"/>
              <a:gd name="T92" fmla="*/ 285545 w 1295400"/>
              <a:gd name="T93" fmla="*/ 418154 h 457200"/>
              <a:gd name="T94" fmla="*/ 235684 w 1295400"/>
              <a:gd name="T95" fmla="*/ 404994 h 457200"/>
              <a:gd name="T96" fmla="*/ 189690 w 1295400"/>
              <a:gd name="T97" fmla="*/ 390239 h 457200"/>
              <a:gd name="T98" fmla="*/ 147888 w 1295400"/>
              <a:gd name="T99" fmla="*/ 374004 h 457200"/>
              <a:gd name="T100" fmla="*/ 110605 w 1295400"/>
              <a:gd name="T101" fmla="*/ 356406 h 457200"/>
              <a:gd name="T102" fmla="*/ 50893 w 1295400"/>
              <a:gd name="T103" fmla="*/ 317575 h 457200"/>
              <a:gd name="T104" fmla="*/ 13157 w 1295400"/>
              <a:gd name="T105" fmla="*/ 274666 h 457200"/>
              <a:gd name="T106" fmla="*/ 0 w 1295400"/>
              <a:gd name="T107" fmla="*/ 22860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295400" h="457200">
                <a:moveTo>
                  <a:pt x="0" y="228600"/>
                </a:moveTo>
                <a:lnTo>
                  <a:pt x="13157" y="182533"/>
                </a:lnTo>
                <a:lnTo>
                  <a:pt x="50893" y="139624"/>
                </a:lnTo>
                <a:lnTo>
                  <a:pt x="110605" y="100793"/>
                </a:lnTo>
                <a:lnTo>
                  <a:pt x="147888" y="83195"/>
                </a:lnTo>
                <a:lnTo>
                  <a:pt x="189690" y="66960"/>
                </a:lnTo>
                <a:lnTo>
                  <a:pt x="235684" y="52205"/>
                </a:lnTo>
                <a:lnTo>
                  <a:pt x="285545" y="39045"/>
                </a:lnTo>
                <a:lnTo>
                  <a:pt x="338948" y="27593"/>
                </a:lnTo>
                <a:lnTo>
                  <a:pt x="395567" y="17966"/>
                </a:lnTo>
                <a:lnTo>
                  <a:pt x="455077" y="10278"/>
                </a:lnTo>
                <a:lnTo>
                  <a:pt x="517153" y="4644"/>
                </a:lnTo>
                <a:lnTo>
                  <a:pt x="581469" y="1180"/>
                </a:lnTo>
                <a:lnTo>
                  <a:pt x="647700" y="0"/>
                </a:lnTo>
                <a:lnTo>
                  <a:pt x="713930" y="1180"/>
                </a:lnTo>
                <a:lnTo>
                  <a:pt x="778246" y="4644"/>
                </a:lnTo>
                <a:lnTo>
                  <a:pt x="840322" y="10278"/>
                </a:lnTo>
                <a:lnTo>
                  <a:pt x="899832" y="17966"/>
                </a:lnTo>
                <a:lnTo>
                  <a:pt x="956451" y="27593"/>
                </a:lnTo>
                <a:lnTo>
                  <a:pt x="1009854" y="39045"/>
                </a:lnTo>
                <a:lnTo>
                  <a:pt x="1059715" y="52205"/>
                </a:lnTo>
                <a:lnTo>
                  <a:pt x="1105709" y="66960"/>
                </a:lnTo>
                <a:lnTo>
                  <a:pt x="1147511" y="83195"/>
                </a:lnTo>
                <a:lnTo>
                  <a:pt x="1184794" y="100793"/>
                </a:lnTo>
                <a:lnTo>
                  <a:pt x="1244506" y="139624"/>
                </a:lnTo>
                <a:lnTo>
                  <a:pt x="1282242" y="182533"/>
                </a:lnTo>
                <a:lnTo>
                  <a:pt x="1295400" y="228600"/>
                </a:lnTo>
                <a:lnTo>
                  <a:pt x="1292056" y="251970"/>
                </a:lnTo>
                <a:lnTo>
                  <a:pt x="1282242" y="274666"/>
                </a:lnTo>
                <a:lnTo>
                  <a:pt x="1244506" y="317575"/>
                </a:lnTo>
                <a:lnTo>
                  <a:pt x="1184794" y="356406"/>
                </a:lnTo>
                <a:lnTo>
                  <a:pt x="1147511" y="374004"/>
                </a:lnTo>
                <a:lnTo>
                  <a:pt x="1105709" y="390239"/>
                </a:lnTo>
                <a:lnTo>
                  <a:pt x="1059715" y="404994"/>
                </a:lnTo>
                <a:lnTo>
                  <a:pt x="1009854" y="418154"/>
                </a:lnTo>
                <a:lnTo>
                  <a:pt x="956451" y="429606"/>
                </a:lnTo>
                <a:lnTo>
                  <a:pt x="899832" y="439233"/>
                </a:lnTo>
                <a:lnTo>
                  <a:pt x="840322" y="446921"/>
                </a:lnTo>
                <a:lnTo>
                  <a:pt x="778246" y="452555"/>
                </a:lnTo>
                <a:lnTo>
                  <a:pt x="713930" y="456019"/>
                </a:lnTo>
                <a:lnTo>
                  <a:pt x="647700" y="457200"/>
                </a:lnTo>
                <a:lnTo>
                  <a:pt x="581469" y="456019"/>
                </a:lnTo>
                <a:lnTo>
                  <a:pt x="517153" y="452555"/>
                </a:lnTo>
                <a:lnTo>
                  <a:pt x="455077" y="446921"/>
                </a:lnTo>
                <a:lnTo>
                  <a:pt x="395567" y="439233"/>
                </a:lnTo>
                <a:lnTo>
                  <a:pt x="338948" y="429606"/>
                </a:lnTo>
                <a:lnTo>
                  <a:pt x="285545" y="418154"/>
                </a:lnTo>
                <a:lnTo>
                  <a:pt x="235684" y="404994"/>
                </a:lnTo>
                <a:lnTo>
                  <a:pt x="189690" y="390239"/>
                </a:lnTo>
                <a:lnTo>
                  <a:pt x="147888" y="374004"/>
                </a:lnTo>
                <a:lnTo>
                  <a:pt x="110605" y="356406"/>
                </a:lnTo>
                <a:lnTo>
                  <a:pt x="50893" y="317575"/>
                </a:lnTo>
                <a:lnTo>
                  <a:pt x="13157" y="274666"/>
                </a:lnTo>
                <a:lnTo>
                  <a:pt x="0" y="2286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1" name="object 5">
            <a:extLst>
              <a:ext uri="{FF2B5EF4-FFF2-40B4-BE49-F238E27FC236}">
                <a16:creationId xmlns:a16="http://schemas.microsoft.com/office/drawing/2014/main" id="{6D0A7D42-A7C9-490F-9EE7-42BFFAC64BD9}"/>
              </a:ext>
            </a:extLst>
          </p:cNvPr>
          <p:cNvSpPr>
            <a:spLocks/>
          </p:cNvSpPr>
          <p:nvPr/>
        </p:nvSpPr>
        <p:spPr bwMode="auto">
          <a:xfrm>
            <a:off x="3581400" y="2971800"/>
            <a:ext cx="1295400" cy="457200"/>
          </a:xfrm>
          <a:custGeom>
            <a:avLst/>
            <a:gdLst>
              <a:gd name="T0" fmla="*/ 0 w 1295400"/>
              <a:gd name="T1" fmla="*/ 228600 h 457200"/>
              <a:gd name="T2" fmla="*/ 13157 w 1295400"/>
              <a:gd name="T3" fmla="*/ 182533 h 457200"/>
              <a:gd name="T4" fmla="*/ 50893 w 1295400"/>
              <a:gd name="T5" fmla="*/ 139624 h 457200"/>
              <a:gd name="T6" fmla="*/ 110605 w 1295400"/>
              <a:gd name="T7" fmla="*/ 100793 h 457200"/>
              <a:gd name="T8" fmla="*/ 147888 w 1295400"/>
              <a:gd name="T9" fmla="*/ 83195 h 457200"/>
              <a:gd name="T10" fmla="*/ 189690 w 1295400"/>
              <a:gd name="T11" fmla="*/ 66960 h 457200"/>
              <a:gd name="T12" fmla="*/ 235684 w 1295400"/>
              <a:gd name="T13" fmla="*/ 52205 h 457200"/>
              <a:gd name="T14" fmla="*/ 285545 w 1295400"/>
              <a:gd name="T15" fmla="*/ 39045 h 457200"/>
              <a:gd name="T16" fmla="*/ 338948 w 1295400"/>
              <a:gd name="T17" fmla="*/ 27593 h 457200"/>
              <a:gd name="T18" fmla="*/ 395567 w 1295400"/>
              <a:gd name="T19" fmla="*/ 17966 h 457200"/>
              <a:gd name="T20" fmla="*/ 455077 w 1295400"/>
              <a:gd name="T21" fmla="*/ 10278 h 457200"/>
              <a:gd name="T22" fmla="*/ 517153 w 1295400"/>
              <a:gd name="T23" fmla="*/ 4644 h 457200"/>
              <a:gd name="T24" fmla="*/ 581469 w 1295400"/>
              <a:gd name="T25" fmla="*/ 1180 h 457200"/>
              <a:gd name="T26" fmla="*/ 647700 w 1295400"/>
              <a:gd name="T27" fmla="*/ 0 h 457200"/>
              <a:gd name="T28" fmla="*/ 713930 w 1295400"/>
              <a:gd name="T29" fmla="*/ 1180 h 457200"/>
              <a:gd name="T30" fmla="*/ 778246 w 1295400"/>
              <a:gd name="T31" fmla="*/ 4644 h 457200"/>
              <a:gd name="T32" fmla="*/ 840322 w 1295400"/>
              <a:gd name="T33" fmla="*/ 10278 h 457200"/>
              <a:gd name="T34" fmla="*/ 899832 w 1295400"/>
              <a:gd name="T35" fmla="*/ 17966 h 457200"/>
              <a:gd name="T36" fmla="*/ 956451 w 1295400"/>
              <a:gd name="T37" fmla="*/ 27593 h 457200"/>
              <a:gd name="T38" fmla="*/ 1009854 w 1295400"/>
              <a:gd name="T39" fmla="*/ 39045 h 457200"/>
              <a:gd name="T40" fmla="*/ 1059715 w 1295400"/>
              <a:gd name="T41" fmla="*/ 52205 h 457200"/>
              <a:gd name="T42" fmla="*/ 1105709 w 1295400"/>
              <a:gd name="T43" fmla="*/ 66960 h 457200"/>
              <a:gd name="T44" fmla="*/ 1147511 w 1295400"/>
              <a:gd name="T45" fmla="*/ 83195 h 457200"/>
              <a:gd name="T46" fmla="*/ 1184794 w 1295400"/>
              <a:gd name="T47" fmla="*/ 100793 h 457200"/>
              <a:gd name="T48" fmla="*/ 1244506 w 1295400"/>
              <a:gd name="T49" fmla="*/ 139624 h 457200"/>
              <a:gd name="T50" fmla="*/ 1282242 w 1295400"/>
              <a:gd name="T51" fmla="*/ 182533 h 457200"/>
              <a:gd name="T52" fmla="*/ 1295400 w 1295400"/>
              <a:gd name="T53" fmla="*/ 228600 h 457200"/>
              <a:gd name="T54" fmla="*/ 1292056 w 1295400"/>
              <a:gd name="T55" fmla="*/ 251970 h 457200"/>
              <a:gd name="T56" fmla="*/ 1282242 w 1295400"/>
              <a:gd name="T57" fmla="*/ 274666 h 457200"/>
              <a:gd name="T58" fmla="*/ 1244506 w 1295400"/>
              <a:gd name="T59" fmla="*/ 317575 h 457200"/>
              <a:gd name="T60" fmla="*/ 1184794 w 1295400"/>
              <a:gd name="T61" fmla="*/ 356406 h 457200"/>
              <a:gd name="T62" fmla="*/ 1147511 w 1295400"/>
              <a:gd name="T63" fmla="*/ 374004 h 457200"/>
              <a:gd name="T64" fmla="*/ 1105709 w 1295400"/>
              <a:gd name="T65" fmla="*/ 390239 h 457200"/>
              <a:gd name="T66" fmla="*/ 1059715 w 1295400"/>
              <a:gd name="T67" fmla="*/ 404994 h 457200"/>
              <a:gd name="T68" fmla="*/ 1009854 w 1295400"/>
              <a:gd name="T69" fmla="*/ 418154 h 457200"/>
              <a:gd name="T70" fmla="*/ 956451 w 1295400"/>
              <a:gd name="T71" fmla="*/ 429606 h 457200"/>
              <a:gd name="T72" fmla="*/ 899832 w 1295400"/>
              <a:gd name="T73" fmla="*/ 439233 h 457200"/>
              <a:gd name="T74" fmla="*/ 840322 w 1295400"/>
              <a:gd name="T75" fmla="*/ 446921 h 457200"/>
              <a:gd name="T76" fmla="*/ 778246 w 1295400"/>
              <a:gd name="T77" fmla="*/ 452555 h 457200"/>
              <a:gd name="T78" fmla="*/ 713930 w 1295400"/>
              <a:gd name="T79" fmla="*/ 456019 h 457200"/>
              <a:gd name="T80" fmla="*/ 647700 w 1295400"/>
              <a:gd name="T81" fmla="*/ 457200 h 457200"/>
              <a:gd name="T82" fmla="*/ 581469 w 1295400"/>
              <a:gd name="T83" fmla="*/ 456019 h 457200"/>
              <a:gd name="T84" fmla="*/ 517153 w 1295400"/>
              <a:gd name="T85" fmla="*/ 452555 h 457200"/>
              <a:gd name="T86" fmla="*/ 455077 w 1295400"/>
              <a:gd name="T87" fmla="*/ 446921 h 457200"/>
              <a:gd name="T88" fmla="*/ 395567 w 1295400"/>
              <a:gd name="T89" fmla="*/ 439233 h 457200"/>
              <a:gd name="T90" fmla="*/ 338948 w 1295400"/>
              <a:gd name="T91" fmla="*/ 429606 h 457200"/>
              <a:gd name="T92" fmla="*/ 285545 w 1295400"/>
              <a:gd name="T93" fmla="*/ 418154 h 457200"/>
              <a:gd name="T94" fmla="*/ 235684 w 1295400"/>
              <a:gd name="T95" fmla="*/ 404994 h 457200"/>
              <a:gd name="T96" fmla="*/ 189690 w 1295400"/>
              <a:gd name="T97" fmla="*/ 390239 h 457200"/>
              <a:gd name="T98" fmla="*/ 147888 w 1295400"/>
              <a:gd name="T99" fmla="*/ 374004 h 457200"/>
              <a:gd name="T100" fmla="*/ 110605 w 1295400"/>
              <a:gd name="T101" fmla="*/ 356406 h 457200"/>
              <a:gd name="T102" fmla="*/ 50893 w 1295400"/>
              <a:gd name="T103" fmla="*/ 317575 h 457200"/>
              <a:gd name="T104" fmla="*/ 13157 w 1295400"/>
              <a:gd name="T105" fmla="*/ 274666 h 457200"/>
              <a:gd name="T106" fmla="*/ 0 w 1295400"/>
              <a:gd name="T107" fmla="*/ 22860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295400" h="457200">
                <a:moveTo>
                  <a:pt x="0" y="228600"/>
                </a:moveTo>
                <a:lnTo>
                  <a:pt x="13157" y="182533"/>
                </a:lnTo>
                <a:lnTo>
                  <a:pt x="50893" y="139624"/>
                </a:lnTo>
                <a:lnTo>
                  <a:pt x="110605" y="100793"/>
                </a:lnTo>
                <a:lnTo>
                  <a:pt x="147888" y="83195"/>
                </a:lnTo>
                <a:lnTo>
                  <a:pt x="189690" y="66960"/>
                </a:lnTo>
                <a:lnTo>
                  <a:pt x="235684" y="52205"/>
                </a:lnTo>
                <a:lnTo>
                  <a:pt x="285545" y="39045"/>
                </a:lnTo>
                <a:lnTo>
                  <a:pt x="338948" y="27593"/>
                </a:lnTo>
                <a:lnTo>
                  <a:pt x="395567" y="17966"/>
                </a:lnTo>
                <a:lnTo>
                  <a:pt x="455077" y="10278"/>
                </a:lnTo>
                <a:lnTo>
                  <a:pt x="517153" y="4644"/>
                </a:lnTo>
                <a:lnTo>
                  <a:pt x="581469" y="1180"/>
                </a:lnTo>
                <a:lnTo>
                  <a:pt x="647700" y="0"/>
                </a:lnTo>
                <a:lnTo>
                  <a:pt x="713930" y="1180"/>
                </a:lnTo>
                <a:lnTo>
                  <a:pt x="778246" y="4644"/>
                </a:lnTo>
                <a:lnTo>
                  <a:pt x="840322" y="10278"/>
                </a:lnTo>
                <a:lnTo>
                  <a:pt x="899832" y="17966"/>
                </a:lnTo>
                <a:lnTo>
                  <a:pt x="956451" y="27593"/>
                </a:lnTo>
                <a:lnTo>
                  <a:pt x="1009854" y="39045"/>
                </a:lnTo>
                <a:lnTo>
                  <a:pt x="1059715" y="52205"/>
                </a:lnTo>
                <a:lnTo>
                  <a:pt x="1105709" y="66960"/>
                </a:lnTo>
                <a:lnTo>
                  <a:pt x="1147511" y="83195"/>
                </a:lnTo>
                <a:lnTo>
                  <a:pt x="1184794" y="100793"/>
                </a:lnTo>
                <a:lnTo>
                  <a:pt x="1244506" y="139624"/>
                </a:lnTo>
                <a:lnTo>
                  <a:pt x="1282242" y="182533"/>
                </a:lnTo>
                <a:lnTo>
                  <a:pt x="1295400" y="228600"/>
                </a:lnTo>
                <a:lnTo>
                  <a:pt x="1292056" y="251970"/>
                </a:lnTo>
                <a:lnTo>
                  <a:pt x="1282242" y="274666"/>
                </a:lnTo>
                <a:lnTo>
                  <a:pt x="1244506" y="317575"/>
                </a:lnTo>
                <a:lnTo>
                  <a:pt x="1184794" y="356406"/>
                </a:lnTo>
                <a:lnTo>
                  <a:pt x="1147511" y="374004"/>
                </a:lnTo>
                <a:lnTo>
                  <a:pt x="1105709" y="390239"/>
                </a:lnTo>
                <a:lnTo>
                  <a:pt x="1059715" y="404994"/>
                </a:lnTo>
                <a:lnTo>
                  <a:pt x="1009854" y="418154"/>
                </a:lnTo>
                <a:lnTo>
                  <a:pt x="956451" y="429606"/>
                </a:lnTo>
                <a:lnTo>
                  <a:pt x="899832" y="439233"/>
                </a:lnTo>
                <a:lnTo>
                  <a:pt x="840322" y="446921"/>
                </a:lnTo>
                <a:lnTo>
                  <a:pt x="778246" y="452555"/>
                </a:lnTo>
                <a:lnTo>
                  <a:pt x="713930" y="456019"/>
                </a:lnTo>
                <a:lnTo>
                  <a:pt x="647700" y="457200"/>
                </a:lnTo>
                <a:lnTo>
                  <a:pt x="581469" y="456019"/>
                </a:lnTo>
                <a:lnTo>
                  <a:pt x="517153" y="452555"/>
                </a:lnTo>
                <a:lnTo>
                  <a:pt x="455077" y="446921"/>
                </a:lnTo>
                <a:lnTo>
                  <a:pt x="395567" y="439233"/>
                </a:lnTo>
                <a:lnTo>
                  <a:pt x="338948" y="429606"/>
                </a:lnTo>
                <a:lnTo>
                  <a:pt x="285545" y="418154"/>
                </a:lnTo>
                <a:lnTo>
                  <a:pt x="235684" y="404994"/>
                </a:lnTo>
                <a:lnTo>
                  <a:pt x="189690" y="390239"/>
                </a:lnTo>
                <a:lnTo>
                  <a:pt x="147888" y="374004"/>
                </a:lnTo>
                <a:lnTo>
                  <a:pt x="110605" y="356406"/>
                </a:lnTo>
                <a:lnTo>
                  <a:pt x="50893" y="317575"/>
                </a:lnTo>
                <a:lnTo>
                  <a:pt x="13157" y="274666"/>
                </a:lnTo>
                <a:lnTo>
                  <a:pt x="0" y="2286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22" name="object 6">
            <a:extLst>
              <a:ext uri="{FF2B5EF4-FFF2-40B4-BE49-F238E27FC236}">
                <a16:creationId xmlns:a16="http://schemas.microsoft.com/office/drawing/2014/main" id="{D0A3A7CB-FBCD-41DF-B7DF-A7EAB7293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3188" y="5105400"/>
            <a:ext cx="1076325" cy="1524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3" name="object 7">
            <a:extLst>
              <a:ext uri="{FF2B5EF4-FFF2-40B4-BE49-F238E27FC236}">
                <a16:creationId xmlns:a16="http://schemas.microsoft.com/office/drawing/2014/main" id="{D7EA2CE2-DBDC-43E7-8F58-73D75E5D0E4A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BF31D556-FD27-45E5-82E5-4BD9811B7A1A}"/>
              </a:ext>
            </a:extLst>
          </p:cNvPr>
          <p:cNvSpPr txBox="1"/>
          <p:nvPr/>
        </p:nvSpPr>
        <p:spPr>
          <a:xfrm>
            <a:off x="8645525" y="255588"/>
            <a:ext cx="239713" cy="2397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z="1400" spc="15" dirty="0">
                <a:solidFill>
                  <a:srgbClr val="FFFFFF"/>
                </a:solidFill>
                <a:latin typeface="Franklin Gothic Book"/>
                <a:cs typeface="Franklin Gothic Book"/>
              </a:rPr>
              <a:t>44</a:t>
            </a:r>
            <a:endParaRPr sz="1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2576762-0146-49C0-A092-82C7BF7992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20" dirty="0"/>
              <a:t>Step </a:t>
            </a:r>
            <a:r>
              <a:rPr spc="-5" dirty="0"/>
              <a:t>6: </a:t>
            </a:r>
            <a:r>
              <a:rPr spc="25" dirty="0"/>
              <a:t>VTMC </a:t>
            </a:r>
            <a:r>
              <a:rPr dirty="0"/>
              <a:t>Arizona User Dash</a:t>
            </a:r>
            <a:r>
              <a:rPr spc="-65" dirty="0"/>
              <a:t> </a:t>
            </a:r>
            <a:r>
              <a:rPr spc="-20" dirty="0"/>
              <a:t>Board</a:t>
            </a:r>
          </a:p>
        </p:txBody>
      </p:sp>
      <p:sp>
        <p:nvSpPr>
          <p:cNvPr id="10243" name="object 3">
            <a:extLst>
              <a:ext uri="{FF2B5EF4-FFF2-40B4-BE49-F238E27FC236}">
                <a16:creationId xmlns:a16="http://schemas.microsoft.com/office/drawing/2014/main" id="{352191AF-E996-441E-BB8B-B2FE11DB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0" y="1717675"/>
            <a:ext cx="7346950" cy="363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4" name="object 4">
            <a:extLst>
              <a:ext uri="{FF2B5EF4-FFF2-40B4-BE49-F238E27FC236}">
                <a16:creationId xmlns:a16="http://schemas.microsoft.com/office/drawing/2014/main" id="{BE52CBC1-F5AB-4D5F-B847-178129D6C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800" y="1447800"/>
            <a:ext cx="7518400" cy="384175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5" name="object 5">
            <a:extLst>
              <a:ext uri="{FF2B5EF4-FFF2-40B4-BE49-F238E27FC236}">
                <a16:creationId xmlns:a16="http://schemas.microsoft.com/office/drawing/2014/main" id="{CA9F81B1-8A80-43CC-BF9A-45A6F66AF632}"/>
              </a:ext>
            </a:extLst>
          </p:cNvPr>
          <p:cNvSpPr>
            <a:spLocks/>
          </p:cNvSpPr>
          <p:nvPr/>
        </p:nvSpPr>
        <p:spPr bwMode="auto">
          <a:xfrm>
            <a:off x="1143000" y="4191000"/>
            <a:ext cx="914400" cy="533400"/>
          </a:xfrm>
          <a:custGeom>
            <a:avLst/>
            <a:gdLst>
              <a:gd name="T0" fmla="*/ 0 w 914400"/>
              <a:gd name="T1" fmla="*/ 266700 h 533400"/>
              <a:gd name="T2" fmla="*/ 13965 w 914400"/>
              <a:gd name="T3" fmla="*/ 201023 h 533400"/>
              <a:gd name="T4" fmla="*/ 53573 w 914400"/>
              <a:gd name="T5" fmla="*/ 141311 h 533400"/>
              <a:gd name="T6" fmla="*/ 81922 w 914400"/>
              <a:gd name="T7" fmla="*/ 114317 h 533400"/>
              <a:gd name="T8" fmla="*/ 115396 w 914400"/>
              <a:gd name="T9" fmla="*/ 89563 h 533400"/>
              <a:gd name="T10" fmla="*/ 153566 w 914400"/>
              <a:gd name="T11" fmla="*/ 67300 h 533400"/>
              <a:gd name="T12" fmla="*/ 196004 w 914400"/>
              <a:gd name="T13" fmla="*/ 47776 h 533400"/>
              <a:gd name="T14" fmla="*/ 242280 w 914400"/>
              <a:gd name="T15" fmla="*/ 31243 h 533400"/>
              <a:gd name="T16" fmla="*/ 291967 w 914400"/>
              <a:gd name="T17" fmla="*/ 17948 h 533400"/>
              <a:gd name="T18" fmla="*/ 344634 w 914400"/>
              <a:gd name="T19" fmla="*/ 8143 h 533400"/>
              <a:gd name="T20" fmla="*/ 399855 w 914400"/>
              <a:gd name="T21" fmla="*/ 2077 h 533400"/>
              <a:gd name="T22" fmla="*/ 457200 w 914400"/>
              <a:gd name="T23" fmla="*/ 0 h 533400"/>
              <a:gd name="T24" fmla="*/ 514544 w 914400"/>
              <a:gd name="T25" fmla="*/ 2077 h 533400"/>
              <a:gd name="T26" fmla="*/ 569765 w 914400"/>
              <a:gd name="T27" fmla="*/ 8143 h 533400"/>
              <a:gd name="T28" fmla="*/ 622432 w 914400"/>
              <a:gd name="T29" fmla="*/ 17948 h 533400"/>
              <a:gd name="T30" fmla="*/ 672119 w 914400"/>
              <a:gd name="T31" fmla="*/ 31243 h 533400"/>
              <a:gd name="T32" fmla="*/ 718395 w 914400"/>
              <a:gd name="T33" fmla="*/ 47776 h 533400"/>
              <a:gd name="T34" fmla="*/ 760833 w 914400"/>
              <a:gd name="T35" fmla="*/ 67300 h 533400"/>
              <a:gd name="T36" fmla="*/ 799003 w 914400"/>
              <a:gd name="T37" fmla="*/ 89563 h 533400"/>
              <a:gd name="T38" fmla="*/ 832477 w 914400"/>
              <a:gd name="T39" fmla="*/ 114317 h 533400"/>
              <a:gd name="T40" fmla="*/ 860826 w 914400"/>
              <a:gd name="T41" fmla="*/ 141311 h 533400"/>
              <a:gd name="T42" fmla="*/ 900434 w 914400"/>
              <a:gd name="T43" fmla="*/ 201023 h 533400"/>
              <a:gd name="T44" fmla="*/ 914400 w 914400"/>
              <a:gd name="T45" fmla="*/ 266700 h 533400"/>
              <a:gd name="T46" fmla="*/ 910837 w 914400"/>
              <a:gd name="T47" fmla="*/ 300159 h 533400"/>
              <a:gd name="T48" fmla="*/ 900434 w 914400"/>
              <a:gd name="T49" fmla="*/ 332376 h 533400"/>
              <a:gd name="T50" fmla="*/ 860826 w 914400"/>
              <a:gd name="T51" fmla="*/ 392088 h 533400"/>
              <a:gd name="T52" fmla="*/ 832477 w 914400"/>
              <a:gd name="T53" fmla="*/ 419082 h 533400"/>
              <a:gd name="T54" fmla="*/ 799003 w 914400"/>
              <a:gd name="T55" fmla="*/ 443836 h 533400"/>
              <a:gd name="T56" fmla="*/ 760833 w 914400"/>
              <a:gd name="T57" fmla="*/ 466099 h 533400"/>
              <a:gd name="T58" fmla="*/ 718395 w 914400"/>
              <a:gd name="T59" fmla="*/ 485623 h 533400"/>
              <a:gd name="T60" fmla="*/ 672119 w 914400"/>
              <a:gd name="T61" fmla="*/ 502156 h 533400"/>
              <a:gd name="T62" fmla="*/ 622432 w 914400"/>
              <a:gd name="T63" fmla="*/ 515451 h 533400"/>
              <a:gd name="T64" fmla="*/ 569765 w 914400"/>
              <a:gd name="T65" fmla="*/ 525256 h 533400"/>
              <a:gd name="T66" fmla="*/ 514544 w 914400"/>
              <a:gd name="T67" fmla="*/ 531322 h 533400"/>
              <a:gd name="T68" fmla="*/ 457200 w 914400"/>
              <a:gd name="T69" fmla="*/ 533400 h 533400"/>
              <a:gd name="T70" fmla="*/ 399855 w 914400"/>
              <a:gd name="T71" fmla="*/ 531322 h 533400"/>
              <a:gd name="T72" fmla="*/ 344634 w 914400"/>
              <a:gd name="T73" fmla="*/ 525256 h 533400"/>
              <a:gd name="T74" fmla="*/ 291967 w 914400"/>
              <a:gd name="T75" fmla="*/ 515451 h 533400"/>
              <a:gd name="T76" fmla="*/ 242280 w 914400"/>
              <a:gd name="T77" fmla="*/ 502156 h 533400"/>
              <a:gd name="T78" fmla="*/ 196004 w 914400"/>
              <a:gd name="T79" fmla="*/ 485623 h 533400"/>
              <a:gd name="T80" fmla="*/ 153566 w 914400"/>
              <a:gd name="T81" fmla="*/ 466099 h 533400"/>
              <a:gd name="T82" fmla="*/ 115396 w 914400"/>
              <a:gd name="T83" fmla="*/ 443836 h 533400"/>
              <a:gd name="T84" fmla="*/ 81922 w 914400"/>
              <a:gd name="T85" fmla="*/ 419082 h 533400"/>
              <a:gd name="T86" fmla="*/ 53573 w 914400"/>
              <a:gd name="T87" fmla="*/ 392088 h 533400"/>
              <a:gd name="T88" fmla="*/ 13965 w 914400"/>
              <a:gd name="T89" fmla="*/ 332376 h 533400"/>
              <a:gd name="T90" fmla="*/ 0 w 914400"/>
              <a:gd name="T91" fmla="*/ 266700 h 533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14400" h="533400">
                <a:moveTo>
                  <a:pt x="0" y="266700"/>
                </a:moveTo>
                <a:lnTo>
                  <a:pt x="13965" y="201023"/>
                </a:lnTo>
                <a:lnTo>
                  <a:pt x="53573" y="141311"/>
                </a:lnTo>
                <a:lnTo>
                  <a:pt x="81922" y="114317"/>
                </a:lnTo>
                <a:lnTo>
                  <a:pt x="115396" y="89563"/>
                </a:lnTo>
                <a:lnTo>
                  <a:pt x="153566" y="67300"/>
                </a:lnTo>
                <a:lnTo>
                  <a:pt x="196004" y="47776"/>
                </a:lnTo>
                <a:lnTo>
                  <a:pt x="242280" y="31243"/>
                </a:lnTo>
                <a:lnTo>
                  <a:pt x="291967" y="17948"/>
                </a:lnTo>
                <a:lnTo>
                  <a:pt x="344634" y="8143"/>
                </a:lnTo>
                <a:lnTo>
                  <a:pt x="399855" y="2077"/>
                </a:lnTo>
                <a:lnTo>
                  <a:pt x="457200" y="0"/>
                </a:lnTo>
                <a:lnTo>
                  <a:pt x="514544" y="2077"/>
                </a:lnTo>
                <a:lnTo>
                  <a:pt x="569765" y="8143"/>
                </a:lnTo>
                <a:lnTo>
                  <a:pt x="622432" y="17948"/>
                </a:lnTo>
                <a:lnTo>
                  <a:pt x="672119" y="31243"/>
                </a:lnTo>
                <a:lnTo>
                  <a:pt x="718395" y="47776"/>
                </a:lnTo>
                <a:lnTo>
                  <a:pt x="760833" y="67300"/>
                </a:lnTo>
                <a:lnTo>
                  <a:pt x="799003" y="89563"/>
                </a:lnTo>
                <a:lnTo>
                  <a:pt x="832477" y="114317"/>
                </a:lnTo>
                <a:lnTo>
                  <a:pt x="860826" y="141311"/>
                </a:lnTo>
                <a:lnTo>
                  <a:pt x="900434" y="201023"/>
                </a:lnTo>
                <a:lnTo>
                  <a:pt x="914400" y="266700"/>
                </a:lnTo>
                <a:lnTo>
                  <a:pt x="910837" y="300159"/>
                </a:lnTo>
                <a:lnTo>
                  <a:pt x="900434" y="332376"/>
                </a:lnTo>
                <a:lnTo>
                  <a:pt x="860826" y="392088"/>
                </a:lnTo>
                <a:lnTo>
                  <a:pt x="832477" y="419082"/>
                </a:lnTo>
                <a:lnTo>
                  <a:pt x="799003" y="443836"/>
                </a:lnTo>
                <a:lnTo>
                  <a:pt x="760833" y="466099"/>
                </a:lnTo>
                <a:lnTo>
                  <a:pt x="718395" y="485623"/>
                </a:lnTo>
                <a:lnTo>
                  <a:pt x="672119" y="502156"/>
                </a:lnTo>
                <a:lnTo>
                  <a:pt x="622432" y="515451"/>
                </a:lnTo>
                <a:lnTo>
                  <a:pt x="569765" y="525256"/>
                </a:lnTo>
                <a:lnTo>
                  <a:pt x="514544" y="531322"/>
                </a:lnTo>
                <a:lnTo>
                  <a:pt x="457200" y="533400"/>
                </a:lnTo>
                <a:lnTo>
                  <a:pt x="399855" y="531322"/>
                </a:lnTo>
                <a:lnTo>
                  <a:pt x="344634" y="525256"/>
                </a:lnTo>
                <a:lnTo>
                  <a:pt x="291967" y="515451"/>
                </a:lnTo>
                <a:lnTo>
                  <a:pt x="242280" y="502156"/>
                </a:lnTo>
                <a:lnTo>
                  <a:pt x="196004" y="485623"/>
                </a:lnTo>
                <a:lnTo>
                  <a:pt x="153566" y="466099"/>
                </a:lnTo>
                <a:lnTo>
                  <a:pt x="115396" y="443836"/>
                </a:lnTo>
                <a:lnTo>
                  <a:pt x="81922" y="419082"/>
                </a:lnTo>
                <a:lnTo>
                  <a:pt x="53573" y="392088"/>
                </a:lnTo>
                <a:lnTo>
                  <a:pt x="13965" y="332376"/>
                </a:lnTo>
                <a:lnTo>
                  <a:pt x="0" y="2667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6" name="object 6">
            <a:extLst>
              <a:ext uri="{FF2B5EF4-FFF2-40B4-BE49-F238E27FC236}">
                <a16:creationId xmlns:a16="http://schemas.microsoft.com/office/drawing/2014/main" id="{54B0DCDF-8A1E-42A5-91CF-4A0EE0ECF290}"/>
              </a:ext>
            </a:extLst>
          </p:cNvPr>
          <p:cNvSpPr>
            <a:spLocks/>
          </p:cNvSpPr>
          <p:nvPr/>
        </p:nvSpPr>
        <p:spPr bwMode="auto">
          <a:xfrm>
            <a:off x="5943600" y="2286000"/>
            <a:ext cx="381000" cy="3048000"/>
          </a:xfrm>
          <a:custGeom>
            <a:avLst/>
            <a:gdLst>
              <a:gd name="T0" fmla="*/ 248 w 381000"/>
              <a:gd name="T1" fmla="*/ 1445579 h 3048000"/>
              <a:gd name="T2" fmla="*/ 2196 w 381000"/>
              <a:gd name="T3" fmla="*/ 1291922 h 3048000"/>
              <a:gd name="T4" fmla="*/ 6000 w 381000"/>
              <a:gd name="T5" fmla="*/ 1143146 h 3048000"/>
              <a:gd name="T6" fmla="*/ 11565 w 381000"/>
              <a:gd name="T7" fmla="*/ 1000018 h 3048000"/>
              <a:gd name="T8" fmla="*/ 18794 w 381000"/>
              <a:gd name="T9" fmla="*/ 863306 h 3048000"/>
              <a:gd name="T10" fmla="*/ 27591 w 381000"/>
              <a:gd name="T11" fmla="*/ 733774 h 3048000"/>
              <a:gd name="T12" fmla="*/ 37861 w 381000"/>
              <a:gd name="T13" fmla="*/ 612189 h 3048000"/>
              <a:gd name="T14" fmla="*/ 49507 w 381000"/>
              <a:gd name="T15" fmla="*/ 499317 h 3048000"/>
              <a:gd name="T16" fmla="*/ 62433 w 381000"/>
              <a:gd name="T17" fmla="*/ 395926 h 3048000"/>
              <a:gd name="T18" fmla="*/ 76544 w 381000"/>
              <a:gd name="T19" fmla="*/ 302780 h 3048000"/>
              <a:gd name="T20" fmla="*/ 91742 w 381000"/>
              <a:gd name="T21" fmla="*/ 220646 h 3048000"/>
              <a:gd name="T22" fmla="*/ 125021 w 381000"/>
              <a:gd name="T23" fmla="*/ 92481 h 3048000"/>
              <a:gd name="T24" fmla="*/ 171031 w 381000"/>
              <a:gd name="T25" fmla="*/ 7868 h 3048000"/>
              <a:gd name="T26" fmla="*/ 200298 w 381000"/>
              <a:gd name="T27" fmla="*/ 1983 h 3048000"/>
              <a:gd name="T28" fmla="*/ 238090 w 381000"/>
              <a:gd name="T29" fmla="*/ 47982 h 3048000"/>
              <a:gd name="T30" fmla="*/ 273065 w 381000"/>
              <a:gd name="T31" fmla="*/ 150291 h 3048000"/>
              <a:gd name="T32" fmla="*/ 296986 w 381000"/>
              <a:gd name="T33" fmla="*/ 260289 h 3048000"/>
              <a:gd name="T34" fmla="*/ 311653 w 381000"/>
              <a:gd name="T35" fmla="*/ 348024 h 3048000"/>
              <a:gd name="T36" fmla="*/ 325183 w 381000"/>
              <a:gd name="T37" fmla="*/ 446389 h 3048000"/>
              <a:gd name="T38" fmla="*/ 337481 w 381000"/>
              <a:gd name="T39" fmla="*/ 554616 h 3048000"/>
              <a:gd name="T40" fmla="*/ 348451 w 381000"/>
              <a:gd name="T41" fmla="*/ 671940 h 3048000"/>
              <a:gd name="T42" fmla="*/ 357996 w 381000"/>
              <a:gd name="T43" fmla="*/ 797594 h 3048000"/>
              <a:gd name="T44" fmla="*/ 366021 w 381000"/>
              <a:gd name="T45" fmla="*/ 930812 h 3048000"/>
              <a:gd name="T46" fmla="*/ 372430 w 381000"/>
              <a:gd name="T47" fmla="*/ 1070828 h 3048000"/>
              <a:gd name="T48" fmla="*/ 377127 w 381000"/>
              <a:gd name="T49" fmla="*/ 1216876 h 3048000"/>
              <a:gd name="T50" fmla="*/ 380015 w 381000"/>
              <a:gd name="T51" fmla="*/ 1368188 h 3048000"/>
              <a:gd name="T52" fmla="*/ 381000 w 381000"/>
              <a:gd name="T53" fmla="*/ 1524000 h 3048000"/>
              <a:gd name="T54" fmla="*/ 380015 w 381000"/>
              <a:gd name="T55" fmla="*/ 1679811 h 3048000"/>
              <a:gd name="T56" fmla="*/ 377127 w 381000"/>
              <a:gd name="T57" fmla="*/ 1831123 h 3048000"/>
              <a:gd name="T58" fmla="*/ 372430 w 381000"/>
              <a:gd name="T59" fmla="*/ 1977171 h 3048000"/>
              <a:gd name="T60" fmla="*/ 366021 w 381000"/>
              <a:gd name="T61" fmla="*/ 2117187 h 3048000"/>
              <a:gd name="T62" fmla="*/ 357996 w 381000"/>
              <a:gd name="T63" fmla="*/ 2250405 h 3048000"/>
              <a:gd name="T64" fmla="*/ 348451 w 381000"/>
              <a:gd name="T65" fmla="*/ 2376059 h 3048000"/>
              <a:gd name="T66" fmla="*/ 337481 w 381000"/>
              <a:gd name="T67" fmla="*/ 2493383 h 3048000"/>
              <a:gd name="T68" fmla="*/ 325183 w 381000"/>
              <a:gd name="T69" fmla="*/ 2601610 h 3048000"/>
              <a:gd name="T70" fmla="*/ 311653 w 381000"/>
              <a:gd name="T71" fmla="*/ 2699975 h 3048000"/>
              <a:gd name="T72" fmla="*/ 296986 w 381000"/>
              <a:gd name="T73" fmla="*/ 2787710 h 3048000"/>
              <a:gd name="T74" fmla="*/ 273065 w 381000"/>
              <a:gd name="T75" fmla="*/ 2897708 h 3048000"/>
              <a:gd name="T76" fmla="*/ 238090 w 381000"/>
              <a:gd name="T77" fmla="*/ 3000017 h 3048000"/>
              <a:gd name="T78" fmla="*/ 190500 w 381000"/>
              <a:gd name="T79" fmla="*/ 3048000 h 3048000"/>
              <a:gd name="T80" fmla="*/ 171031 w 381000"/>
              <a:gd name="T81" fmla="*/ 3040131 h 3048000"/>
              <a:gd name="T82" fmla="*/ 125021 w 381000"/>
              <a:gd name="T83" fmla="*/ 2955518 h 3048000"/>
              <a:gd name="T84" fmla="*/ 91742 w 381000"/>
              <a:gd name="T85" fmla="*/ 2827353 h 3048000"/>
              <a:gd name="T86" fmla="*/ 76544 w 381000"/>
              <a:gd name="T87" fmla="*/ 2745219 h 3048000"/>
              <a:gd name="T88" fmla="*/ 62433 w 381000"/>
              <a:gd name="T89" fmla="*/ 2652073 h 3048000"/>
              <a:gd name="T90" fmla="*/ 49507 w 381000"/>
              <a:gd name="T91" fmla="*/ 2548682 h 3048000"/>
              <a:gd name="T92" fmla="*/ 37861 w 381000"/>
              <a:gd name="T93" fmla="*/ 2435810 h 3048000"/>
              <a:gd name="T94" fmla="*/ 27591 w 381000"/>
              <a:gd name="T95" fmla="*/ 2314225 h 3048000"/>
              <a:gd name="T96" fmla="*/ 18794 w 381000"/>
              <a:gd name="T97" fmla="*/ 2184693 h 3048000"/>
              <a:gd name="T98" fmla="*/ 11565 w 381000"/>
              <a:gd name="T99" fmla="*/ 2047981 h 3048000"/>
              <a:gd name="T100" fmla="*/ 6000 w 381000"/>
              <a:gd name="T101" fmla="*/ 1904853 h 3048000"/>
              <a:gd name="T102" fmla="*/ 2196 w 381000"/>
              <a:gd name="T103" fmla="*/ 1756077 h 3048000"/>
              <a:gd name="T104" fmla="*/ 248 w 381000"/>
              <a:gd name="T105" fmla="*/ 1602420 h 3048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81000" h="3048000">
                <a:moveTo>
                  <a:pt x="0" y="1524000"/>
                </a:moveTo>
                <a:lnTo>
                  <a:pt x="248" y="1445579"/>
                </a:lnTo>
                <a:lnTo>
                  <a:pt x="984" y="1368188"/>
                </a:lnTo>
                <a:lnTo>
                  <a:pt x="2196" y="1291922"/>
                </a:lnTo>
                <a:lnTo>
                  <a:pt x="3872" y="1216876"/>
                </a:lnTo>
                <a:lnTo>
                  <a:pt x="6000" y="1143146"/>
                </a:lnTo>
                <a:lnTo>
                  <a:pt x="8569" y="1070828"/>
                </a:lnTo>
                <a:lnTo>
                  <a:pt x="11565" y="1000018"/>
                </a:lnTo>
                <a:lnTo>
                  <a:pt x="14978" y="930812"/>
                </a:lnTo>
                <a:lnTo>
                  <a:pt x="18794" y="863306"/>
                </a:lnTo>
                <a:lnTo>
                  <a:pt x="23003" y="797594"/>
                </a:lnTo>
                <a:lnTo>
                  <a:pt x="27591" y="733774"/>
                </a:lnTo>
                <a:lnTo>
                  <a:pt x="32548" y="671940"/>
                </a:lnTo>
                <a:lnTo>
                  <a:pt x="37861" y="612189"/>
                </a:lnTo>
                <a:lnTo>
                  <a:pt x="43518" y="554616"/>
                </a:lnTo>
                <a:lnTo>
                  <a:pt x="49507" y="499317"/>
                </a:lnTo>
                <a:lnTo>
                  <a:pt x="55816" y="446389"/>
                </a:lnTo>
                <a:lnTo>
                  <a:pt x="62433" y="395926"/>
                </a:lnTo>
                <a:lnTo>
                  <a:pt x="69346" y="348024"/>
                </a:lnTo>
                <a:lnTo>
                  <a:pt x="76544" y="302780"/>
                </a:lnTo>
                <a:lnTo>
                  <a:pt x="84013" y="260289"/>
                </a:lnTo>
                <a:lnTo>
                  <a:pt x="91742" y="220646"/>
                </a:lnTo>
                <a:lnTo>
                  <a:pt x="107934" y="150291"/>
                </a:lnTo>
                <a:lnTo>
                  <a:pt x="125021" y="92481"/>
                </a:lnTo>
                <a:lnTo>
                  <a:pt x="142909" y="47982"/>
                </a:lnTo>
                <a:lnTo>
                  <a:pt x="171031" y="7868"/>
                </a:lnTo>
                <a:lnTo>
                  <a:pt x="190500" y="0"/>
                </a:lnTo>
                <a:lnTo>
                  <a:pt x="200298" y="1983"/>
                </a:lnTo>
                <a:lnTo>
                  <a:pt x="209968" y="7868"/>
                </a:lnTo>
                <a:lnTo>
                  <a:pt x="238090" y="47982"/>
                </a:lnTo>
                <a:lnTo>
                  <a:pt x="255978" y="92481"/>
                </a:lnTo>
                <a:lnTo>
                  <a:pt x="273065" y="150291"/>
                </a:lnTo>
                <a:lnTo>
                  <a:pt x="289257" y="220646"/>
                </a:lnTo>
                <a:lnTo>
                  <a:pt x="296986" y="260289"/>
                </a:lnTo>
                <a:lnTo>
                  <a:pt x="304455" y="302780"/>
                </a:lnTo>
                <a:lnTo>
                  <a:pt x="311653" y="348024"/>
                </a:lnTo>
                <a:lnTo>
                  <a:pt x="318566" y="395926"/>
                </a:lnTo>
                <a:lnTo>
                  <a:pt x="325183" y="446389"/>
                </a:lnTo>
                <a:lnTo>
                  <a:pt x="331492" y="499317"/>
                </a:lnTo>
                <a:lnTo>
                  <a:pt x="337481" y="554616"/>
                </a:lnTo>
                <a:lnTo>
                  <a:pt x="343138" y="612189"/>
                </a:lnTo>
                <a:lnTo>
                  <a:pt x="348451" y="671940"/>
                </a:lnTo>
                <a:lnTo>
                  <a:pt x="353408" y="733774"/>
                </a:lnTo>
                <a:lnTo>
                  <a:pt x="357996" y="797594"/>
                </a:lnTo>
                <a:lnTo>
                  <a:pt x="362205" y="863306"/>
                </a:lnTo>
                <a:lnTo>
                  <a:pt x="366021" y="930812"/>
                </a:lnTo>
                <a:lnTo>
                  <a:pt x="369434" y="1000018"/>
                </a:lnTo>
                <a:lnTo>
                  <a:pt x="372430" y="1070828"/>
                </a:lnTo>
                <a:lnTo>
                  <a:pt x="374999" y="1143146"/>
                </a:lnTo>
                <a:lnTo>
                  <a:pt x="377127" y="1216876"/>
                </a:lnTo>
                <a:lnTo>
                  <a:pt x="378803" y="1291922"/>
                </a:lnTo>
                <a:lnTo>
                  <a:pt x="380015" y="1368188"/>
                </a:lnTo>
                <a:lnTo>
                  <a:pt x="380751" y="1445579"/>
                </a:lnTo>
                <a:lnTo>
                  <a:pt x="381000" y="1524000"/>
                </a:lnTo>
                <a:lnTo>
                  <a:pt x="380751" y="1602420"/>
                </a:lnTo>
                <a:lnTo>
                  <a:pt x="380015" y="1679811"/>
                </a:lnTo>
                <a:lnTo>
                  <a:pt x="378803" y="1756077"/>
                </a:lnTo>
                <a:lnTo>
                  <a:pt x="377127" y="1831123"/>
                </a:lnTo>
                <a:lnTo>
                  <a:pt x="374999" y="1904853"/>
                </a:lnTo>
                <a:lnTo>
                  <a:pt x="372430" y="1977171"/>
                </a:lnTo>
                <a:lnTo>
                  <a:pt x="369434" y="2047981"/>
                </a:lnTo>
                <a:lnTo>
                  <a:pt x="366021" y="2117187"/>
                </a:lnTo>
                <a:lnTo>
                  <a:pt x="362205" y="2184693"/>
                </a:lnTo>
                <a:lnTo>
                  <a:pt x="357996" y="2250405"/>
                </a:lnTo>
                <a:lnTo>
                  <a:pt x="353408" y="2314225"/>
                </a:lnTo>
                <a:lnTo>
                  <a:pt x="348451" y="2376059"/>
                </a:lnTo>
                <a:lnTo>
                  <a:pt x="343138" y="2435810"/>
                </a:lnTo>
                <a:lnTo>
                  <a:pt x="337481" y="2493383"/>
                </a:lnTo>
                <a:lnTo>
                  <a:pt x="331492" y="2548682"/>
                </a:lnTo>
                <a:lnTo>
                  <a:pt x="325183" y="2601610"/>
                </a:lnTo>
                <a:lnTo>
                  <a:pt x="318566" y="2652073"/>
                </a:lnTo>
                <a:lnTo>
                  <a:pt x="311653" y="2699975"/>
                </a:lnTo>
                <a:lnTo>
                  <a:pt x="304455" y="2745219"/>
                </a:lnTo>
                <a:lnTo>
                  <a:pt x="296986" y="2787710"/>
                </a:lnTo>
                <a:lnTo>
                  <a:pt x="289257" y="2827353"/>
                </a:lnTo>
                <a:lnTo>
                  <a:pt x="273065" y="2897708"/>
                </a:lnTo>
                <a:lnTo>
                  <a:pt x="255978" y="2955518"/>
                </a:lnTo>
                <a:lnTo>
                  <a:pt x="238090" y="3000017"/>
                </a:lnTo>
                <a:lnTo>
                  <a:pt x="209968" y="3040131"/>
                </a:lnTo>
                <a:lnTo>
                  <a:pt x="190500" y="3048000"/>
                </a:lnTo>
                <a:lnTo>
                  <a:pt x="180701" y="3046016"/>
                </a:lnTo>
                <a:lnTo>
                  <a:pt x="171031" y="3040131"/>
                </a:lnTo>
                <a:lnTo>
                  <a:pt x="142909" y="3000017"/>
                </a:lnTo>
                <a:lnTo>
                  <a:pt x="125021" y="2955518"/>
                </a:lnTo>
                <a:lnTo>
                  <a:pt x="107934" y="2897708"/>
                </a:lnTo>
                <a:lnTo>
                  <a:pt x="91742" y="2827353"/>
                </a:lnTo>
                <a:lnTo>
                  <a:pt x="84013" y="2787710"/>
                </a:lnTo>
                <a:lnTo>
                  <a:pt x="76544" y="2745219"/>
                </a:lnTo>
                <a:lnTo>
                  <a:pt x="69346" y="2699975"/>
                </a:lnTo>
                <a:lnTo>
                  <a:pt x="62433" y="2652073"/>
                </a:lnTo>
                <a:lnTo>
                  <a:pt x="55816" y="2601610"/>
                </a:lnTo>
                <a:lnTo>
                  <a:pt x="49507" y="2548682"/>
                </a:lnTo>
                <a:lnTo>
                  <a:pt x="43518" y="2493383"/>
                </a:lnTo>
                <a:lnTo>
                  <a:pt x="37861" y="2435810"/>
                </a:lnTo>
                <a:lnTo>
                  <a:pt x="32548" y="2376059"/>
                </a:lnTo>
                <a:lnTo>
                  <a:pt x="27591" y="2314225"/>
                </a:lnTo>
                <a:lnTo>
                  <a:pt x="23003" y="2250405"/>
                </a:lnTo>
                <a:lnTo>
                  <a:pt x="18794" y="2184693"/>
                </a:lnTo>
                <a:lnTo>
                  <a:pt x="14978" y="2117187"/>
                </a:lnTo>
                <a:lnTo>
                  <a:pt x="11565" y="2047981"/>
                </a:lnTo>
                <a:lnTo>
                  <a:pt x="8569" y="1977171"/>
                </a:lnTo>
                <a:lnTo>
                  <a:pt x="6000" y="1904853"/>
                </a:lnTo>
                <a:lnTo>
                  <a:pt x="3872" y="1831123"/>
                </a:lnTo>
                <a:lnTo>
                  <a:pt x="2196" y="1756077"/>
                </a:lnTo>
                <a:lnTo>
                  <a:pt x="984" y="1679811"/>
                </a:lnTo>
                <a:lnTo>
                  <a:pt x="248" y="1602420"/>
                </a:lnTo>
                <a:lnTo>
                  <a:pt x="0" y="152400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F636629-38A2-46ED-AC1D-263B2A32953E}"/>
              </a:ext>
            </a:extLst>
          </p:cNvPr>
          <p:cNvSpPr txBox="1"/>
          <p:nvPr/>
        </p:nvSpPr>
        <p:spPr>
          <a:xfrm>
            <a:off x="4422775" y="5565775"/>
            <a:ext cx="2705100" cy="29845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>
                <a:latin typeface="Perpetua"/>
                <a:cs typeface="Perpetua"/>
              </a:rPr>
              <a:t>Select as </a:t>
            </a:r>
            <a:r>
              <a:rPr spc="-10" dirty="0">
                <a:latin typeface="Perpetua"/>
                <a:cs typeface="Perpetua"/>
              </a:rPr>
              <a:t>many </a:t>
            </a:r>
            <a:r>
              <a:rPr spc="-5" dirty="0">
                <a:latin typeface="Perpetua"/>
                <a:cs typeface="Perpetua"/>
              </a:rPr>
              <a:t>reasons</a:t>
            </a:r>
            <a:r>
              <a:rPr spc="-85" dirty="0">
                <a:latin typeface="Perpetua"/>
                <a:cs typeface="Perpetua"/>
              </a:rPr>
              <a:t> </a:t>
            </a:r>
            <a:r>
              <a:rPr dirty="0">
                <a:latin typeface="Perpetua"/>
                <a:cs typeface="Perpetua"/>
              </a:rPr>
              <a:t>necessary</a:t>
            </a:r>
            <a:endParaRPr>
              <a:latin typeface="Perpetua"/>
              <a:cs typeface="Perpetua"/>
            </a:endParaRPr>
          </a:p>
        </p:txBody>
      </p:sp>
      <p:sp>
        <p:nvSpPr>
          <p:cNvPr id="10248" name="object 8">
            <a:extLst>
              <a:ext uri="{FF2B5EF4-FFF2-40B4-BE49-F238E27FC236}">
                <a16:creationId xmlns:a16="http://schemas.microsoft.com/office/drawing/2014/main" id="{91DB07E6-DD27-47FF-B154-FCE832DE7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263" y="5105400"/>
            <a:ext cx="1150937" cy="15240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9" name="object 9">
            <a:extLst>
              <a:ext uri="{FF2B5EF4-FFF2-40B4-BE49-F238E27FC236}">
                <a16:creationId xmlns:a16="http://schemas.microsoft.com/office/drawing/2014/main" id="{F51229E9-FB1C-4732-AEBB-41C34CBDB121}"/>
              </a:ext>
            </a:extLst>
          </p:cNvPr>
          <p:cNvSpPr>
            <a:spLocks/>
          </p:cNvSpPr>
          <p:nvPr/>
        </p:nvSpPr>
        <p:spPr bwMode="auto">
          <a:xfrm>
            <a:off x="8534400" y="152400"/>
            <a:ext cx="457200" cy="457200"/>
          </a:xfrm>
          <a:custGeom>
            <a:avLst/>
            <a:gdLst>
              <a:gd name="T0" fmla="*/ 228600 w 457200"/>
              <a:gd name="T1" fmla="*/ 0 h 457200"/>
              <a:gd name="T2" fmla="*/ 182533 w 457200"/>
              <a:gd name="T3" fmla="*/ 4644 h 457200"/>
              <a:gd name="T4" fmla="*/ 139624 w 457200"/>
              <a:gd name="T5" fmla="*/ 17966 h 457200"/>
              <a:gd name="T6" fmla="*/ 100793 w 457200"/>
              <a:gd name="T7" fmla="*/ 39045 h 457200"/>
              <a:gd name="T8" fmla="*/ 66960 w 457200"/>
              <a:gd name="T9" fmla="*/ 66960 h 457200"/>
              <a:gd name="T10" fmla="*/ 39045 w 457200"/>
              <a:gd name="T11" fmla="*/ 100793 h 457200"/>
              <a:gd name="T12" fmla="*/ 17966 w 457200"/>
              <a:gd name="T13" fmla="*/ 139624 h 457200"/>
              <a:gd name="T14" fmla="*/ 4644 w 457200"/>
              <a:gd name="T15" fmla="*/ 182533 h 457200"/>
              <a:gd name="T16" fmla="*/ 0 w 457200"/>
              <a:gd name="T17" fmla="*/ 228600 h 457200"/>
              <a:gd name="T18" fmla="*/ 4644 w 457200"/>
              <a:gd name="T19" fmla="*/ 274666 h 457200"/>
              <a:gd name="T20" fmla="*/ 17966 w 457200"/>
              <a:gd name="T21" fmla="*/ 317575 h 457200"/>
              <a:gd name="T22" fmla="*/ 39045 w 457200"/>
              <a:gd name="T23" fmla="*/ 356406 h 457200"/>
              <a:gd name="T24" fmla="*/ 66960 w 457200"/>
              <a:gd name="T25" fmla="*/ 390239 h 457200"/>
              <a:gd name="T26" fmla="*/ 100793 w 457200"/>
              <a:gd name="T27" fmla="*/ 418154 h 457200"/>
              <a:gd name="T28" fmla="*/ 139624 w 457200"/>
              <a:gd name="T29" fmla="*/ 439233 h 457200"/>
              <a:gd name="T30" fmla="*/ 182533 w 457200"/>
              <a:gd name="T31" fmla="*/ 452555 h 457200"/>
              <a:gd name="T32" fmla="*/ 228600 w 457200"/>
              <a:gd name="T33" fmla="*/ 457200 h 457200"/>
              <a:gd name="T34" fmla="*/ 274666 w 457200"/>
              <a:gd name="T35" fmla="*/ 452555 h 457200"/>
              <a:gd name="T36" fmla="*/ 317575 w 457200"/>
              <a:gd name="T37" fmla="*/ 439233 h 457200"/>
              <a:gd name="T38" fmla="*/ 356406 w 457200"/>
              <a:gd name="T39" fmla="*/ 418154 h 457200"/>
              <a:gd name="T40" fmla="*/ 390239 w 457200"/>
              <a:gd name="T41" fmla="*/ 390239 h 457200"/>
              <a:gd name="T42" fmla="*/ 418154 w 457200"/>
              <a:gd name="T43" fmla="*/ 356406 h 457200"/>
              <a:gd name="T44" fmla="*/ 439233 w 457200"/>
              <a:gd name="T45" fmla="*/ 317575 h 457200"/>
              <a:gd name="T46" fmla="*/ 452555 w 457200"/>
              <a:gd name="T47" fmla="*/ 274666 h 457200"/>
              <a:gd name="T48" fmla="*/ 457200 w 457200"/>
              <a:gd name="T49" fmla="*/ 228600 h 457200"/>
              <a:gd name="T50" fmla="*/ 452555 w 457200"/>
              <a:gd name="T51" fmla="*/ 182533 h 457200"/>
              <a:gd name="T52" fmla="*/ 439233 w 457200"/>
              <a:gd name="T53" fmla="*/ 139624 h 457200"/>
              <a:gd name="T54" fmla="*/ 418154 w 457200"/>
              <a:gd name="T55" fmla="*/ 100793 h 457200"/>
              <a:gd name="T56" fmla="*/ 390239 w 457200"/>
              <a:gd name="T57" fmla="*/ 66960 h 457200"/>
              <a:gd name="T58" fmla="*/ 356406 w 457200"/>
              <a:gd name="T59" fmla="*/ 39045 h 457200"/>
              <a:gd name="T60" fmla="*/ 317575 w 457200"/>
              <a:gd name="T61" fmla="*/ 17966 h 457200"/>
              <a:gd name="T62" fmla="*/ 274666 w 457200"/>
              <a:gd name="T63" fmla="*/ 4644 h 457200"/>
              <a:gd name="T64" fmla="*/ 228600 w 457200"/>
              <a:gd name="T65" fmla="*/ 0 h 457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57200" h="457200">
                <a:moveTo>
                  <a:pt x="228600" y="0"/>
                </a:moveTo>
                <a:lnTo>
                  <a:pt x="182533" y="4644"/>
                </a:lnTo>
                <a:lnTo>
                  <a:pt x="139624" y="17966"/>
                </a:lnTo>
                <a:lnTo>
                  <a:pt x="100793" y="39045"/>
                </a:lnTo>
                <a:lnTo>
                  <a:pt x="66960" y="66960"/>
                </a:lnTo>
                <a:lnTo>
                  <a:pt x="39045" y="100793"/>
                </a:lnTo>
                <a:lnTo>
                  <a:pt x="17966" y="139624"/>
                </a:lnTo>
                <a:lnTo>
                  <a:pt x="4644" y="182533"/>
                </a:lnTo>
                <a:lnTo>
                  <a:pt x="0" y="228600"/>
                </a:lnTo>
                <a:lnTo>
                  <a:pt x="4644" y="274666"/>
                </a:lnTo>
                <a:lnTo>
                  <a:pt x="17966" y="317575"/>
                </a:lnTo>
                <a:lnTo>
                  <a:pt x="39045" y="356406"/>
                </a:lnTo>
                <a:lnTo>
                  <a:pt x="66960" y="390239"/>
                </a:lnTo>
                <a:lnTo>
                  <a:pt x="100793" y="418154"/>
                </a:lnTo>
                <a:lnTo>
                  <a:pt x="139624" y="439233"/>
                </a:lnTo>
                <a:lnTo>
                  <a:pt x="182533" y="452555"/>
                </a:lnTo>
                <a:lnTo>
                  <a:pt x="228600" y="457200"/>
                </a:lnTo>
                <a:lnTo>
                  <a:pt x="274666" y="452555"/>
                </a:lnTo>
                <a:lnTo>
                  <a:pt x="317575" y="439233"/>
                </a:lnTo>
                <a:lnTo>
                  <a:pt x="356406" y="418154"/>
                </a:lnTo>
                <a:lnTo>
                  <a:pt x="390239" y="390239"/>
                </a:lnTo>
                <a:lnTo>
                  <a:pt x="418154" y="356406"/>
                </a:lnTo>
                <a:lnTo>
                  <a:pt x="439233" y="317575"/>
                </a:lnTo>
                <a:lnTo>
                  <a:pt x="452555" y="274666"/>
                </a:lnTo>
                <a:lnTo>
                  <a:pt x="457200" y="228600"/>
                </a:lnTo>
                <a:lnTo>
                  <a:pt x="452555" y="182533"/>
                </a:lnTo>
                <a:lnTo>
                  <a:pt x="439233" y="139624"/>
                </a:lnTo>
                <a:lnTo>
                  <a:pt x="418154" y="100793"/>
                </a:lnTo>
                <a:lnTo>
                  <a:pt x="390239" y="66960"/>
                </a:lnTo>
                <a:lnTo>
                  <a:pt x="356406" y="39045"/>
                </a:lnTo>
                <a:lnTo>
                  <a:pt x="317575" y="17966"/>
                </a:lnTo>
                <a:lnTo>
                  <a:pt x="274666" y="4644"/>
                </a:lnTo>
                <a:lnTo>
                  <a:pt x="228600" y="0"/>
                </a:lnTo>
                <a:close/>
              </a:path>
            </a:pathLst>
          </a:custGeom>
          <a:solidFill>
            <a:srgbClr val="D247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0" name="object 10">
            <a:extLst>
              <a:ext uri="{FF2B5EF4-FFF2-40B4-BE49-F238E27FC236}">
                <a16:creationId xmlns:a16="http://schemas.microsoft.com/office/drawing/2014/main" id="{4CED640E-3820-49EB-A47C-B9B3981DE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113" y="255588"/>
            <a:ext cx="236537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Franklin Gothic Book" panose="020B0503020102020204" pitchFamily="34" charset="0"/>
              </a:rPr>
              <a:t>45</a:t>
            </a:r>
            <a:endParaRPr lang="en-US" altLang="en-US" sz="1400">
              <a:latin typeface="Franklin Gothic Book" panose="020B0503020102020204" pitchFamily="34" charset="0"/>
              <a:ea typeface="Franklin Gothic Book" panose="020B0503020102020204" pitchFamily="34" charset="0"/>
              <a:cs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275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Arial</vt:lpstr>
      <vt:lpstr>Franklin Gothic Book</vt:lpstr>
      <vt:lpstr>Perpetua</vt:lpstr>
      <vt:lpstr>Office Theme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  <vt:lpstr>Step 6: VTMC Arizona User Dash 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VFC 400 Vaccine Monitoring Data Logger kit  Step 1: Install the probe in the fridge/freezer</dc:title>
  <dc:creator>JMercado</dc:creator>
  <cp:lastModifiedBy>Meagan Surgenor</cp:lastModifiedBy>
  <cp:revision>1</cp:revision>
  <dcterms:created xsi:type="dcterms:W3CDTF">2020-04-16T21:48:08Z</dcterms:created>
  <dcterms:modified xsi:type="dcterms:W3CDTF">2020-04-16T23:40:02Z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2018-12-14T00:00:00Z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2020-04-16T00:00:00Z</vt:filetime>
  </property>
</Properties>
</file>